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30"/>
  </p:handoutMasterIdLst>
  <p:sldIdLst>
    <p:sldId id="276" r:id="rId3"/>
    <p:sldId id="315" r:id="rId5"/>
    <p:sldId id="303" r:id="rId6"/>
    <p:sldId id="270" r:id="rId7"/>
    <p:sldId id="295" r:id="rId8"/>
    <p:sldId id="296" r:id="rId9"/>
    <p:sldId id="317" r:id="rId10"/>
    <p:sldId id="318" r:id="rId11"/>
    <p:sldId id="319" r:id="rId12"/>
    <p:sldId id="320" r:id="rId13"/>
    <p:sldId id="297" r:id="rId14"/>
    <p:sldId id="298" r:id="rId15"/>
    <p:sldId id="321" r:id="rId16"/>
    <p:sldId id="300" r:id="rId17"/>
    <p:sldId id="299" r:id="rId18"/>
    <p:sldId id="301" r:id="rId19"/>
    <p:sldId id="332" r:id="rId20"/>
    <p:sldId id="333" r:id="rId21"/>
    <p:sldId id="334" r:id="rId22"/>
    <p:sldId id="335" r:id="rId23"/>
    <p:sldId id="336" r:id="rId24"/>
    <p:sldId id="337" r:id="rId25"/>
    <p:sldId id="338" r:id="rId26"/>
    <p:sldId id="339" r:id="rId27"/>
    <p:sldId id="340" r:id="rId28"/>
    <p:sldId id="275"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F87"/>
    <a:srgbClr val="B9D19B"/>
    <a:srgbClr val="C8D28A"/>
    <a:srgbClr val="D9D38B"/>
    <a:srgbClr val="E5D28B"/>
    <a:srgbClr val="E3CE81"/>
    <a:srgbClr val="DCD8A0"/>
    <a:srgbClr val="B7CD9F"/>
    <a:srgbClr val="C2CC90"/>
    <a:srgbClr val="D5D0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5" d="100"/>
          <a:sy n="85" d="100"/>
        </p:scale>
        <p:origin x="138" y="84"/>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8" d="100"/>
          <a:sy n="88" d="100"/>
        </p:scale>
        <p:origin x="2688" y="102"/>
      </p:cViewPr>
      <p:guideLst/>
    </p:cSldViewPr>
  </p:notesViewPr>
  <p:gridSpacing cx="457200" cy="457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20204" pitchFamily="34" charset="0"/>
              </a:defRPr>
            </a:lvl1pPr>
          </a:lstStyle>
          <a:p>
            <a:fld id="{657E1F9C-EF5A-4EBD-8DB4-04DC9084029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panose="020B0604020202020204" pitchFamily="34" charset="0"/>
              </a:defRPr>
            </a:lvl1pPr>
          </a:lstStyle>
          <a:p>
            <a:fld id="{C7709E75-5686-44C1-A5B9-A786D000850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09E75-5686-44C1-A5B9-A786D000850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0797E88-1FCC-423B-B615-EDD9E5DD31B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0797E88-1FCC-423B-B615-EDD9E5DD31B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421D011-EC35-498F-ADE3-3197FF1A64D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09E75-5686-44C1-A5B9-A786D000850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5.xml"/><Relationship Id="rId7" Type="http://schemas.openxmlformats.org/officeDocument/2006/relationships/image" Target="../media/image2.png"/><Relationship Id="rId6" Type="http://schemas.openxmlformats.org/officeDocument/2006/relationships/tags" Target="../tags/tag4.xml"/><Relationship Id="rId5" Type="http://schemas.openxmlformats.org/officeDocument/2006/relationships/image" Target="../media/image1.png"/><Relationship Id="rId4" Type="http://schemas.openxmlformats.org/officeDocument/2006/relationships/tags" Target="../tags/tag3.xml"/><Relationship Id="rId3" Type="http://schemas.openxmlformats.org/officeDocument/2006/relationships/tags" Target="../tags/tag2.xml"/><Relationship Id="rId24" Type="http://schemas.openxmlformats.org/officeDocument/2006/relationships/tags" Target="../tags/tag15.xml"/><Relationship Id="rId23" Type="http://schemas.openxmlformats.org/officeDocument/2006/relationships/tags" Target="../tags/tag14.xml"/><Relationship Id="rId22" Type="http://schemas.openxmlformats.org/officeDocument/2006/relationships/tags" Target="../tags/tag13.xml"/><Relationship Id="rId21" Type="http://schemas.openxmlformats.org/officeDocument/2006/relationships/tags" Target="../tags/tag12.xml"/><Relationship Id="rId20" Type="http://schemas.openxmlformats.org/officeDocument/2006/relationships/tags" Target="../tags/tag11.xml"/><Relationship Id="rId2" Type="http://schemas.openxmlformats.org/officeDocument/2006/relationships/tags" Target="../tags/tag1.xml"/><Relationship Id="rId19" Type="http://schemas.openxmlformats.org/officeDocument/2006/relationships/image" Target="../media/image8.png"/><Relationship Id="rId18" Type="http://schemas.openxmlformats.org/officeDocument/2006/relationships/tags" Target="../tags/tag10.xml"/><Relationship Id="rId17" Type="http://schemas.openxmlformats.org/officeDocument/2006/relationships/image" Target="../media/image7.png"/><Relationship Id="rId16" Type="http://schemas.openxmlformats.org/officeDocument/2006/relationships/tags" Target="../tags/tag9.xml"/><Relationship Id="rId15" Type="http://schemas.openxmlformats.org/officeDocument/2006/relationships/image" Target="../media/image6.png"/><Relationship Id="rId14" Type="http://schemas.openxmlformats.org/officeDocument/2006/relationships/tags" Target="../tags/tag8.xml"/><Relationship Id="rId13" Type="http://schemas.openxmlformats.org/officeDocument/2006/relationships/image" Target="../media/image5.png"/><Relationship Id="rId12" Type="http://schemas.openxmlformats.org/officeDocument/2006/relationships/tags" Target="../tags/tag7.xml"/><Relationship Id="rId11" Type="http://schemas.openxmlformats.org/officeDocument/2006/relationships/image" Target="../media/image4.png"/><Relationship Id="rId10" Type="http://schemas.openxmlformats.org/officeDocument/2006/relationships/tags" Target="../tags/tag6.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image" Target="../media/image9.png"/><Relationship Id="rId2" Type="http://schemas.openxmlformats.org/officeDocument/2006/relationships/tags" Target="../tags/tag7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79.xml"/><Relationship Id="rId7" Type="http://schemas.openxmlformats.org/officeDocument/2006/relationships/image" Target="../media/image2.png"/><Relationship Id="rId6" Type="http://schemas.openxmlformats.org/officeDocument/2006/relationships/tags" Target="../tags/tag78.xml"/><Relationship Id="rId5" Type="http://schemas.openxmlformats.org/officeDocument/2006/relationships/image" Target="../media/image1.png"/><Relationship Id="rId4" Type="http://schemas.openxmlformats.org/officeDocument/2006/relationships/tags" Target="../tags/tag77.xml"/><Relationship Id="rId3" Type="http://schemas.openxmlformats.org/officeDocument/2006/relationships/tags" Target="../tags/tag76.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tags" Target="../tags/tag85.xml"/><Relationship Id="rId2" Type="http://schemas.openxmlformats.org/officeDocument/2006/relationships/tags" Target="../tags/tag75.xml"/><Relationship Id="rId19" Type="http://schemas.openxmlformats.org/officeDocument/2006/relationships/image" Target="../media/image8.png"/><Relationship Id="rId18" Type="http://schemas.openxmlformats.org/officeDocument/2006/relationships/tags" Target="../tags/tag84.xml"/><Relationship Id="rId17" Type="http://schemas.openxmlformats.org/officeDocument/2006/relationships/image" Target="../media/image7.png"/><Relationship Id="rId16" Type="http://schemas.openxmlformats.org/officeDocument/2006/relationships/tags" Target="../tags/tag83.xml"/><Relationship Id="rId15" Type="http://schemas.openxmlformats.org/officeDocument/2006/relationships/image" Target="../media/image6.png"/><Relationship Id="rId14" Type="http://schemas.openxmlformats.org/officeDocument/2006/relationships/tags" Target="../tags/tag82.xml"/><Relationship Id="rId13" Type="http://schemas.openxmlformats.org/officeDocument/2006/relationships/image" Target="../media/image5.png"/><Relationship Id="rId12" Type="http://schemas.openxmlformats.org/officeDocument/2006/relationships/tags" Target="../tags/tag81.xml"/><Relationship Id="rId11" Type="http://schemas.openxmlformats.org/officeDocument/2006/relationships/image" Target="../media/image4.png"/><Relationship Id="rId10" Type="http://schemas.openxmlformats.org/officeDocument/2006/relationships/tags" Target="../tags/tag80.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7" Type="http://schemas.openxmlformats.org/officeDocument/2006/relationships/tags" Target="../tags/tag93.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tags" Target="../tags/tag90.xml"/><Relationship Id="rId3" Type="http://schemas.openxmlformats.org/officeDocument/2006/relationships/image" Target="../media/image12.png"/><Relationship Id="rId2" Type="http://schemas.openxmlformats.org/officeDocument/2006/relationships/tags" Target="../tags/tag89.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99.xml"/><Relationship Id="rId8" Type="http://schemas.openxmlformats.org/officeDocument/2006/relationships/tags" Target="../tags/tag98.xml"/><Relationship Id="rId7" Type="http://schemas.openxmlformats.org/officeDocument/2006/relationships/image" Target="../media/image10.png"/><Relationship Id="rId6" Type="http://schemas.openxmlformats.org/officeDocument/2006/relationships/tags" Target="../tags/tag97.xml"/><Relationship Id="rId5" Type="http://schemas.openxmlformats.org/officeDocument/2006/relationships/image" Target="../media/image9.png"/><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2" Type="http://schemas.openxmlformats.org/officeDocument/2006/relationships/tags" Target="../tags/tag102.xml"/><Relationship Id="rId11" Type="http://schemas.openxmlformats.org/officeDocument/2006/relationships/tags" Target="../tags/tag101.xml"/><Relationship Id="rId10" Type="http://schemas.openxmlformats.org/officeDocument/2006/relationships/tags" Target="../tags/tag100.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09.xml"/><Relationship Id="rId8" Type="http://schemas.openxmlformats.org/officeDocument/2006/relationships/tags" Target="../tags/tag108.xml"/><Relationship Id="rId7" Type="http://schemas.openxmlformats.org/officeDocument/2006/relationships/tags" Target="../tags/tag107.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image" Target="../media/image13.png"/><Relationship Id="rId3" Type="http://schemas.openxmlformats.org/officeDocument/2006/relationships/tags" Target="../tags/tag104.xml"/><Relationship Id="rId2" Type="http://schemas.openxmlformats.org/officeDocument/2006/relationships/tags" Target="../tags/tag103.xml"/><Relationship Id="rId10" Type="http://schemas.openxmlformats.org/officeDocument/2006/relationships/tags" Target="../tags/tag110.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17.xml"/><Relationship Id="rId8" Type="http://schemas.openxmlformats.org/officeDocument/2006/relationships/tags" Target="../tags/tag116.xml"/><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image" Target="../media/image14.png"/><Relationship Id="rId3" Type="http://schemas.openxmlformats.org/officeDocument/2006/relationships/tags" Target="../tags/tag112.xml"/><Relationship Id="rId2" Type="http://schemas.openxmlformats.org/officeDocument/2006/relationships/tags" Target="../tags/tag111.xml"/><Relationship Id="rId10" Type="http://schemas.openxmlformats.org/officeDocument/2006/relationships/tags" Target="../tags/tag118.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25.xml"/><Relationship Id="rId8" Type="http://schemas.openxmlformats.org/officeDocument/2006/relationships/tags" Target="../tags/tag124.xml"/><Relationship Id="rId7" Type="http://schemas.openxmlformats.org/officeDocument/2006/relationships/tags" Target="../tags/tag123.xml"/><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image" Target="../media/image15.png"/><Relationship Id="rId3" Type="http://schemas.openxmlformats.org/officeDocument/2006/relationships/tags" Target="../tags/tag120.xml"/><Relationship Id="rId2" Type="http://schemas.openxmlformats.org/officeDocument/2006/relationships/tags" Target="../tags/tag119.xml"/><Relationship Id="rId10" Type="http://schemas.openxmlformats.org/officeDocument/2006/relationships/tags" Target="../tags/tag126.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33.xml"/><Relationship Id="rId8" Type="http://schemas.openxmlformats.org/officeDocument/2006/relationships/tags" Target="../tags/tag132.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image" Target="../media/image16.png"/><Relationship Id="rId2" Type="http://schemas.openxmlformats.org/officeDocument/2006/relationships/tags" Target="../tags/tag127.xml"/><Relationship Id="rId12" Type="http://schemas.openxmlformats.org/officeDocument/2006/relationships/tags" Target="../tags/tag136.xml"/><Relationship Id="rId11" Type="http://schemas.openxmlformats.org/officeDocument/2006/relationships/tags" Target="../tags/tag135.xml"/><Relationship Id="rId10" Type="http://schemas.openxmlformats.org/officeDocument/2006/relationships/tags" Target="../tags/tag134.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43.xml"/><Relationship Id="rId8" Type="http://schemas.openxmlformats.org/officeDocument/2006/relationships/tags" Target="../tags/tag142.xml"/><Relationship Id="rId7" Type="http://schemas.openxmlformats.org/officeDocument/2006/relationships/tags" Target="../tags/tag141.xml"/><Relationship Id="rId6" Type="http://schemas.openxmlformats.org/officeDocument/2006/relationships/tags" Target="../tags/tag140.xml"/><Relationship Id="rId5" Type="http://schemas.openxmlformats.org/officeDocument/2006/relationships/image" Target="../media/image17.png"/><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1" Type="http://schemas.openxmlformats.org/officeDocument/2006/relationships/tags" Target="../tags/tag145.xml"/><Relationship Id="rId10" Type="http://schemas.openxmlformats.org/officeDocument/2006/relationships/tags" Target="../tags/tag144.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image" Target="../media/image9.png"/><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image" Target="../media/image10.png"/><Relationship Id="rId6" Type="http://schemas.openxmlformats.org/officeDocument/2006/relationships/tags" Target="../tags/tag25.xml"/><Relationship Id="rId5" Type="http://schemas.openxmlformats.org/officeDocument/2006/relationships/image" Target="../media/image9.png"/><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image" Target="../media/image9.png"/><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image" Target="../media/image9.png"/><Relationship Id="rId2" Type="http://schemas.openxmlformats.org/officeDocument/2006/relationships/tags" Target="../tags/tag38.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image" Target="../media/image11.png"/><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63.xml"/><Relationship Id="rId8" Type="http://schemas.openxmlformats.org/officeDocument/2006/relationships/tags" Target="../tags/tag62.xml"/><Relationship Id="rId7" Type="http://schemas.openxmlformats.org/officeDocument/2006/relationships/tags" Target="../tags/tag6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image" Target="../media/image9.png"/><Relationship Id="rId2" Type="http://schemas.openxmlformats.org/officeDocument/2006/relationships/tags" Target="../tags/tag5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image" Target="../media/image9.png"/><Relationship Id="rId2" Type="http://schemas.openxmlformats.org/officeDocument/2006/relationships/tags" Target="../tags/tag6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0" y="3820885"/>
            <a:ext cx="12192000" cy="3037114"/>
            <a:chOff x="0" y="3820885"/>
            <a:chExt cx="12192000" cy="3037114"/>
          </a:xfrm>
        </p:grpSpPr>
        <p:sp>
          <p:nvSpPr>
            <p:cNvPr id="8" name="矩形 7"/>
            <p:cNvSpPr/>
            <p:nvPr>
              <p:custDataLst>
                <p:tags r:id="rId3"/>
              </p:custDataLst>
            </p:nvPr>
          </p:nvSpPr>
          <p:spPr>
            <a:xfrm>
              <a:off x="0" y="5502728"/>
              <a:ext cx="12192000" cy="1355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grpSp>
          <p:nvGrpSpPr>
            <p:cNvPr id="9" name="组合 8"/>
            <p:cNvGrpSpPr/>
            <p:nvPr/>
          </p:nvGrpSpPr>
          <p:grpSpPr>
            <a:xfrm>
              <a:off x="1261673" y="3820885"/>
              <a:ext cx="9361749" cy="2073729"/>
              <a:chOff x="74036" y="615227"/>
              <a:chExt cx="12564541" cy="2982524"/>
            </a:xfrm>
          </p:grpSpPr>
          <p:pic>
            <p:nvPicPr>
              <p:cNvPr id="10" name="图片 9"/>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tretch>
                <a:fillRect/>
              </a:stretch>
            </p:blipFill>
            <p:spPr>
              <a:xfrm>
                <a:off x="1598630" y="887261"/>
                <a:ext cx="2652467" cy="2710490"/>
              </a:xfrm>
              <a:prstGeom prst="rect">
                <a:avLst/>
              </a:prstGeom>
            </p:spPr>
          </p:pic>
          <p:pic>
            <p:nvPicPr>
              <p:cNvPr id="11" name="图片 10"/>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9725142" y="1540035"/>
                <a:ext cx="932347" cy="1785681"/>
              </a:xfrm>
              <a:prstGeom prst="rect">
                <a:avLst/>
              </a:prstGeom>
            </p:spPr>
          </p:pic>
          <p:pic>
            <p:nvPicPr>
              <p:cNvPr id="12" name="图片 11"/>
              <p:cNvPicPr>
                <a:picLocks noChangeAspect="1"/>
              </p:cNvPicPr>
              <p:nvPr>
                <p:custDataLst>
                  <p:tags r:id="rId8"/>
                </p:custDataLst>
              </p:nvPr>
            </p:nvPicPr>
            <p:blipFill>
              <a:blip r:embed="rId9" cstate="print">
                <a:extLst>
                  <a:ext uri="{28A0092B-C50C-407E-A947-70E740481C1C}">
                    <a14:useLocalDpi xmlns:a14="http://schemas.microsoft.com/office/drawing/2010/main" val="0"/>
                  </a:ext>
                </a:extLst>
              </a:blip>
              <a:stretch>
                <a:fillRect/>
              </a:stretch>
            </p:blipFill>
            <p:spPr>
              <a:xfrm>
                <a:off x="74036" y="676639"/>
                <a:ext cx="2115091" cy="2710489"/>
              </a:xfrm>
              <a:prstGeom prst="rect">
                <a:avLst/>
              </a:prstGeom>
            </p:spPr>
          </p:pic>
          <p:pic>
            <p:nvPicPr>
              <p:cNvPr id="13" name="图片 12"/>
              <p:cNvPicPr>
                <a:picLocks noChangeAspect="1"/>
              </p:cNvPicPr>
              <p:nvPr>
                <p:custDataLst>
                  <p:tags r:id="rId10"/>
                </p:custDataLst>
              </p:nvPr>
            </p:nvPicPr>
            <p:blipFill>
              <a:blip r:embed="rId11" cstate="print">
                <a:extLst>
                  <a:ext uri="{28A0092B-C50C-407E-A947-70E740481C1C}">
                    <a14:useLocalDpi xmlns:a14="http://schemas.microsoft.com/office/drawing/2010/main" val="0"/>
                  </a:ext>
                </a:extLst>
              </a:blip>
              <a:stretch>
                <a:fillRect/>
              </a:stretch>
            </p:blipFill>
            <p:spPr>
              <a:xfrm>
                <a:off x="5633821" y="676638"/>
                <a:ext cx="1210851" cy="2710490"/>
              </a:xfrm>
              <a:prstGeom prst="rect">
                <a:avLst/>
              </a:prstGeom>
            </p:spPr>
          </p:pic>
          <p:pic>
            <p:nvPicPr>
              <p:cNvPr id="14" name="图片 13"/>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3681295" y="887261"/>
                <a:ext cx="2162337" cy="2710489"/>
              </a:xfrm>
              <a:prstGeom prst="rect">
                <a:avLst/>
              </a:prstGeom>
            </p:spPr>
          </p:pic>
          <p:pic>
            <p:nvPicPr>
              <p:cNvPr id="15" name="图片 14"/>
              <p:cNvPicPr>
                <a:picLocks noChangeAspect="1"/>
              </p:cNvPicPr>
              <p:nvPr>
                <p:custDataLst>
                  <p:tags r:id="rId14"/>
                </p:custDataLst>
              </p:nvPr>
            </p:nvPicPr>
            <p:blipFill>
              <a:blip r:embed="rId15" cstate="print">
                <a:extLst>
                  <a:ext uri="{28A0092B-C50C-407E-A947-70E740481C1C}">
                    <a14:useLocalDpi xmlns:a14="http://schemas.microsoft.com/office/drawing/2010/main" val="0"/>
                  </a:ext>
                </a:extLst>
              </a:blip>
              <a:stretch>
                <a:fillRect/>
              </a:stretch>
            </p:blipFill>
            <p:spPr>
              <a:xfrm>
                <a:off x="10872787" y="1970472"/>
                <a:ext cx="1765790" cy="1355244"/>
              </a:xfrm>
              <a:prstGeom prst="rect">
                <a:avLst/>
              </a:prstGeom>
            </p:spPr>
          </p:pic>
          <p:pic>
            <p:nvPicPr>
              <p:cNvPr id="19" name="图片 18"/>
              <p:cNvPicPr>
                <a:picLocks noChangeAspect="1"/>
              </p:cNvPicPr>
              <p:nvPr>
                <p:custDataLst>
                  <p:tags r:id="rId16"/>
                </p:custDataLst>
              </p:nvPr>
            </p:nvPicPr>
            <p:blipFill>
              <a:blip r:embed="rId17" cstate="print">
                <a:extLst>
                  <a:ext uri="{28A0092B-C50C-407E-A947-70E740481C1C}">
                    <a14:useLocalDpi xmlns:a14="http://schemas.microsoft.com/office/drawing/2010/main" val="0"/>
                  </a:ext>
                </a:extLst>
              </a:blip>
              <a:stretch>
                <a:fillRect/>
              </a:stretch>
            </p:blipFill>
            <p:spPr>
              <a:xfrm>
                <a:off x="6536811" y="615227"/>
                <a:ext cx="2151182" cy="2710489"/>
              </a:xfrm>
              <a:prstGeom prst="rect">
                <a:avLst/>
              </a:prstGeom>
            </p:spPr>
          </p:pic>
          <p:pic>
            <p:nvPicPr>
              <p:cNvPr id="20" name="图片 19"/>
              <p:cNvPicPr>
                <a:picLocks noChangeAspect="1"/>
              </p:cNvPicPr>
              <p:nvPr>
                <p:custDataLst>
                  <p:tags r:id="rId18"/>
                </p:custDataLst>
              </p:nvPr>
            </p:nvPicPr>
            <p:blipFill>
              <a:blip r:embed="rId19" cstate="print">
                <a:extLst>
                  <a:ext uri="{28A0092B-C50C-407E-A947-70E740481C1C}">
                    <a14:useLocalDpi xmlns:a14="http://schemas.microsoft.com/office/drawing/2010/main" val="0"/>
                  </a:ext>
                </a:extLst>
              </a:blip>
              <a:stretch>
                <a:fillRect/>
              </a:stretch>
            </p:blipFill>
            <p:spPr>
              <a:xfrm>
                <a:off x="8193818" y="1627278"/>
                <a:ext cx="1393263" cy="1970472"/>
              </a:xfrm>
              <a:prstGeom prst="rect">
                <a:avLst/>
              </a:prstGeom>
            </p:spPr>
          </p:pic>
        </p:grpSp>
      </p:grpSp>
      <p:sp>
        <p:nvSpPr>
          <p:cNvPr id="16" name="日期占位符 15"/>
          <p:cNvSpPr>
            <a:spLocks noGrp="1"/>
          </p:cNvSpPr>
          <p:nvPr>
            <p:ph type="dt" sz="half" idx="10"/>
            <p:custDataLst>
              <p:tags r:id="rId20"/>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21"/>
            </p:custDataLst>
          </p:nvPr>
        </p:nvSpPr>
        <p:spPr/>
        <p:txBody>
          <a:bodyPr/>
          <a:lstStyle/>
          <a:p>
            <a:endParaRPr lang="zh-CN" altLang="en-US" dirty="0"/>
          </a:p>
        </p:txBody>
      </p:sp>
      <p:sp>
        <p:nvSpPr>
          <p:cNvPr id="18" name="灯片编号占位符 17"/>
          <p:cNvSpPr>
            <a:spLocks noGrp="1"/>
          </p:cNvSpPr>
          <p:nvPr>
            <p:ph type="sldNum" sz="quarter" idx="12"/>
            <p:custDataLst>
              <p:tags r:id="rId22"/>
            </p:custDataLst>
          </p:nvPr>
        </p:nvSpPr>
        <p:spPr/>
        <p:txBody>
          <a:bodyPr/>
          <a:lstStyle/>
          <a:p>
            <a:fld id="{49AE70B2-8BF9-45C0-BB95-33D1B9D3A854}" type="slidenum">
              <a:rPr lang="zh-CN" altLang="en-US" smtClean="0"/>
            </a:fld>
            <a:endParaRPr lang="zh-CN" altLang="en-US" dirty="0"/>
          </a:p>
        </p:txBody>
      </p:sp>
      <p:sp>
        <p:nvSpPr>
          <p:cNvPr id="2" name="标题 1"/>
          <p:cNvSpPr>
            <a:spLocks noGrp="1"/>
          </p:cNvSpPr>
          <p:nvPr>
            <p:ph type="ctrTitle" hasCustomPrompt="1"/>
            <p:custDataLst>
              <p:tags r:id="rId23"/>
            </p:custDataLst>
          </p:nvPr>
        </p:nvSpPr>
        <p:spPr>
          <a:xfrm>
            <a:off x="1753747" y="1320678"/>
            <a:ext cx="8684507" cy="1536821"/>
          </a:xfrm>
        </p:spPr>
        <p:txBody>
          <a:bodyPr lIns="90000" tIns="46800" rIns="90000" bIns="0" anchor="b" anchorCtr="0">
            <a:normAutofit/>
          </a:bodyPr>
          <a:lstStyle>
            <a:lvl1pPr algn="ctr">
              <a:defRPr sz="7200" spc="600" baseline="0">
                <a:solidFill>
                  <a:schemeClr val="tx1">
                    <a:lumMod val="85000"/>
                    <a:lumOff val="15000"/>
                  </a:schemeClr>
                </a:solidFill>
                <a:ea typeface="Arial" panose="020B0604020202020204" pitchFamily="34" charset="0"/>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24"/>
            </p:custDataLst>
          </p:nvPr>
        </p:nvSpPr>
        <p:spPr>
          <a:xfrm>
            <a:off x="1753747" y="2936211"/>
            <a:ext cx="8684507" cy="693308"/>
          </a:xfrm>
        </p:spPr>
        <p:txBody>
          <a:bodyPr lIns="90000" tIns="0" rIns="90000" bIns="46800">
            <a:normAutofit/>
          </a:bodyPr>
          <a:lstStyle>
            <a:lvl1pPr marL="0" indent="0" algn="ctr" eaLnBrk="1" fontAlgn="auto" latinLnBrk="0" hangingPunct="1">
              <a:lnSpc>
                <a:spcPct val="100000"/>
              </a:lnSpc>
              <a:buNone/>
              <a:defRPr sz="2800" u="none" strike="noStrike" kern="1200" cap="none" spc="200" normalizeH="0" baseline="0">
                <a:solidFill>
                  <a:schemeClr val="tx1">
                    <a:lumMod val="85000"/>
                    <a:lumOff val="15000"/>
                  </a:schemeClr>
                </a:solidFill>
                <a:uFillTx/>
                <a:ea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bg>
      <p:bgPr>
        <a:solidFill>
          <a:schemeClr val="bg2"/>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7"/>
            </p:custDataLst>
          </p:nvPr>
        </p:nvSpPr>
        <p:spPr>
          <a:xfrm>
            <a:off x="669930" y="952508"/>
            <a:ext cx="10852237" cy="5388907"/>
          </a:xfrm>
        </p:spPr>
        <p:txBody>
          <a:bodyPr/>
          <a:lstStyle>
            <a:lvl1pPr>
              <a:defRPr baseline="0">
                <a:ea typeface="Arial" panose="020B0604020202020204" pitchFamily="34" charset="0"/>
              </a:defRPr>
            </a:lvl1pPr>
            <a:lvl2pPr>
              <a:defRPr baseline="0">
                <a:ea typeface="Arial" panose="020B0604020202020204" pitchFamily="34" charset="0"/>
              </a:defRPr>
            </a:lvl2pPr>
            <a:lvl3pPr>
              <a:defRPr baseline="0">
                <a:ea typeface="Arial" panose="020B0604020202020204" pitchFamily="34" charset="0"/>
              </a:defRPr>
            </a:lvl3pPr>
            <a:lvl4pPr>
              <a:defRPr baseline="0">
                <a:ea typeface="Arial" panose="020B0604020202020204" pitchFamily="34" charset="0"/>
              </a:defRPr>
            </a:lvl4pPr>
            <a:lvl5pPr>
              <a:defRPr baseline="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st slide">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3820885"/>
            <a:ext cx="12192000" cy="3037114"/>
            <a:chOff x="0" y="3820885"/>
            <a:chExt cx="12192000" cy="3037114"/>
          </a:xfrm>
        </p:grpSpPr>
        <p:sp>
          <p:nvSpPr>
            <p:cNvPr id="7" name="矩形 6"/>
            <p:cNvSpPr/>
            <p:nvPr>
              <p:custDataLst>
                <p:tags r:id="rId3"/>
              </p:custDataLst>
            </p:nvPr>
          </p:nvSpPr>
          <p:spPr>
            <a:xfrm>
              <a:off x="0" y="5502728"/>
              <a:ext cx="12192000" cy="1355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grpSp>
          <p:nvGrpSpPr>
            <p:cNvPr id="8" name="组合 7"/>
            <p:cNvGrpSpPr/>
            <p:nvPr/>
          </p:nvGrpSpPr>
          <p:grpSpPr>
            <a:xfrm>
              <a:off x="1261673" y="3820885"/>
              <a:ext cx="9361749" cy="2073729"/>
              <a:chOff x="74036" y="615227"/>
              <a:chExt cx="12564541" cy="2982524"/>
            </a:xfrm>
          </p:grpSpPr>
          <p:pic>
            <p:nvPicPr>
              <p:cNvPr id="9" name="图片 8"/>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tretch>
                <a:fillRect/>
              </a:stretch>
            </p:blipFill>
            <p:spPr>
              <a:xfrm>
                <a:off x="1598630" y="887261"/>
                <a:ext cx="2652467" cy="2710490"/>
              </a:xfrm>
              <a:prstGeom prst="rect">
                <a:avLst/>
              </a:prstGeom>
            </p:spPr>
          </p:pic>
          <p:pic>
            <p:nvPicPr>
              <p:cNvPr id="10" name="图片 9"/>
              <p:cNvPicPr>
                <a:picLocks noChangeAspect="1"/>
              </p:cNvPicPr>
              <p:nvPr>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9725142" y="1540035"/>
                <a:ext cx="932347" cy="1785681"/>
              </a:xfrm>
              <a:prstGeom prst="rect">
                <a:avLst/>
              </a:prstGeom>
            </p:spPr>
          </p:pic>
          <p:pic>
            <p:nvPicPr>
              <p:cNvPr id="11" name="图片 10"/>
              <p:cNvPicPr>
                <a:picLocks noChangeAspect="1"/>
              </p:cNvPicPr>
              <p:nvPr>
                <p:custDataLst>
                  <p:tags r:id="rId8"/>
                </p:custDataLst>
              </p:nvPr>
            </p:nvPicPr>
            <p:blipFill>
              <a:blip r:embed="rId9" cstate="print">
                <a:extLst>
                  <a:ext uri="{28A0092B-C50C-407E-A947-70E740481C1C}">
                    <a14:useLocalDpi xmlns:a14="http://schemas.microsoft.com/office/drawing/2010/main" val="0"/>
                  </a:ext>
                </a:extLst>
              </a:blip>
              <a:stretch>
                <a:fillRect/>
              </a:stretch>
            </p:blipFill>
            <p:spPr>
              <a:xfrm>
                <a:off x="74036" y="676639"/>
                <a:ext cx="2115091" cy="2710489"/>
              </a:xfrm>
              <a:prstGeom prst="rect">
                <a:avLst/>
              </a:prstGeom>
            </p:spPr>
          </p:pic>
          <p:pic>
            <p:nvPicPr>
              <p:cNvPr id="12" name="图片 11"/>
              <p:cNvPicPr>
                <a:picLocks noChangeAspect="1"/>
              </p:cNvPicPr>
              <p:nvPr>
                <p:custDataLst>
                  <p:tags r:id="rId10"/>
                </p:custDataLst>
              </p:nvPr>
            </p:nvPicPr>
            <p:blipFill>
              <a:blip r:embed="rId11" cstate="print">
                <a:extLst>
                  <a:ext uri="{28A0092B-C50C-407E-A947-70E740481C1C}">
                    <a14:useLocalDpi xmlns:a14="http://schemas.microsoft.com/office/drawing/2010/main" val="0"/>
                  </a:ext>
                </a:extLst>
              </a:blip>
              <a:stretch>
                <a:fillRect/>
              </a:stretch>
            </p:blipFill>
            <p:spPr>
              <a:xfrm>
                <a:off x="5633821" y="676638"/>
                <a:ext cx="1210851" cy="2710490"/>
              </a:xfrm>
              <a:prstGeom prst="rect">
                <a:avLst/>
              </a:prstGeom>
            </p:spPr>
          </p:pic>
          <p:pic>
            <p:nvPicPr>
              <p:cNvPr id="13" name="图片 12"/>
              <p:cNvPicPr>
                <a:picLocks noChangeAspect="1"/>
              </p:cNvPicPr>
              <p:nvPr>
                <p:custDataLst>
                  <p:tags r:id="rId12"/>
                </p:custDataLst>
              </p:nvPr>
            </p:nvPicPr>
            <p:blipFill>
              <a:blip r:embed="rId13" cstate="print">
                <a:extLst>
                  <a:ext uri="{28A0092B-C50C-407E-A947-70E740481C1C}">
                    <a14:useLocalDpi xmlns:a14="http://schemas.microsoft.com/office/drawing/2010/main" val="0"/>
                  </a:ext>
                </a:extLst>
              </a:blip>
              <a:stretch>
                <a:fillRect/>
              </a:stretch>
            </p:blipFill>
            <p:spPr>
              <a:xfrm>
                <a:off x="3681295" y="887261"/>
                <a:ext cx="2162337" cy="2710489"/>
              </a:xfrm>
              <a:prstGeom prst="rect">
                <a:avLst/>
              </a:prstGeom>
            </p:spPr>
          </p:pic>
          <p:pic>
            <p:nvPicPr>
              <p:cNvPr id="14" name="图片 13"/>
              <p:cNvPicPr>
                <a:picLocks noChangeAspect="1"/>
              </p:cNvPicPr>
              <p:nvPr>
                <p:custDataLst>
                  <p:tags r:id="rId14"/>
                </p:custDataLst>
              </p:nvPr>
            </p:nvPicPr>
            <p:blipFill>
              <a:blip r:embed="rId15" cstate="print">
                <a:extLst>
                  <a:ext uri="{28A0092B-C50C-407E-A947-70E740481C1C}">
                    <a14:useLocalDpi xmlns:a14="http://schemas.microsoft.com/office/drawing/2010/main" val="0"/>
                  </a:ext>
                </a:extLst>
              </a:blip>
              <a:stretch>
                <a:fillRect/>
              </a:stretch>
            </p:blipFill>
            <p:spPr>
              <a:xfrm>
                <a:off x="10872787" y="1970472"/>
                <a:ext cx="1765790" cy="1355244"/>
              </a:xfrm>
              <a:prstGeom prst="rect">
                <a:avLst/>
              </a:prstGeom>
            </p:spPr>
          </p:pic>
          <p:pic>
            <p:nvPicPr>
              <p:cNvPr id="15" name="图片 14"/>
              <p:cNvPicPr>
                <a:picLocks noChangeAspect="1"/>
              </p:cNvPicPr>
              <p:nvPr>
                <p:custDataLst>
                  <p:tags r:id="rId16"/>
                </p:custDataLst>
              </p:nvPr>
            </p:nvPicPr>
            <p:blipFill>
              <a:blip r:embed="rId17" cstate="print">
                <a:extLst>
                  <a:ext uri="{28A0092B-C50C-407E-A947-70E740481C1C}">
                    <a14:useLocalDpi xmlns:a14="http://schemas.microsoft.com/office/drawing/2010/main" val="0"/>
                  </a:ext>
                </a:extLst>
              </a:blip>
              <a:stretch>
                <a:fillRect/>
              </a:stretch>
            </p:blipFill>
            <p:spPr>
              <a:xfrm>
                <a:off x="6536811" y="615227"/>
                <a:ext cx="2151182" cy="2710489"/>
              </a:xfrm>
              <a:prstGeom prst="rect">
                <a:avLst/>
              </a:prstGeom>
            </p:spPr>
          </p:pic>
          <p:pic>
            <p:nvPicPr>
              <p:cNvPr id="16" name="图片 15"/>
              <p:cNvPicPr>
                <a:picLocks noChangeAspect="1"/>
              </p:cNvPicPr>
              <p:nvPr>
                <p:custDataLst>
                  <p:tags r:id="rId18"/>
                </p:custDataLst>
              </p:nvPr>
            </p:nvPicPr>
            <p:blipFill>
              <a:blip r:embed="rId19" cstate="print">
                <a:extLst>
                  <a:ext uri="{28A0092B-C50C-407E-A947-70E740481C1C}">
                    <a14:useLocalDpi xmlns:a14="http://schemas.microsoft.com/office/drawing/2010/main" val="0"/>
                  </a:ext>
                </a:extLst>
              </a:blip>
              <a:stretch>
                <a:fillRect/>
              </a:stretch>
            </p:blipFill>
            <p:spPr>
              <a:xfrm>
                <a:off x="8193818" y="1627278"/>
                <a:ext cx="1393263" cy="1970472"/>
              </a:xfrm>
              <a:prstGeom prst="rect">
                <a:avLst/>
              </a:prstGeom>
            </p:spPr>
          </p:pic>
        </p:grpSp>
      </p:grpSp>
      <p:sp>
        <p:nvSpPr>
          <p:cNvPr id="3" name="日期占位符 2"/>
          <p:cNvSpPr>
            <a:spLocks noGrp="1"/>
          </p:cNvSpPr>
          <p:nvPr>
            <p:ph type="dt" sz="half" idx="10"/>
            <p:custDataLst>
              <p:tags r:id="rId20"/>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21"/>
            </p:custDataLst>
          </p:nvPr>
        </p:nvSpPr>
        <p:spPr/>
        <p:txBody>
          <a:bodyPr/>
          <a:lstStyle/>
          <a:p>
            <a:endParaRPr lang="zh-CN" altLang="en-US"/>
          </a:p>
        </p:txBody>
      </p:sp>
      <p:sp>
        <p:nvSpPr>
          <p:cNvPr id="5" name="灯片编号占位符 4"/>
          <p:cNvSpPr>
            <a:spLocks noGrp="1"/>
          </p:cNvSpPr>
          <p:nvPr>
            <p:ph type="sldNum" sz="quarter" idx="12"/>
            <p:custDataLst>
              <p:tags r:id="rId22"/>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23"/>
            </p:custDataLst>
          </p:nvPr>
        </p:nvSpPr>
        <p:spPr>
          <a:xfrm>
            <a:off x="2216478" y="1562100"/>
            <a:ext cx="7759045" cy="1600302"/>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9600" b="1" i="0" u="none" strike="noStrike" kern="1200" cap="none" spc="6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编辑标题</a:t>
            </a:r>
            <a:endParaRPr dirty="0">
              <a:sym typeface="+mn-e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eneral">
    <p:bg>
      <p:bgPr>
        <a:solidFill>
          <a:schemeClr val="bg2"/>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10516155" y="4840283"/>
            <a:ext cx="1675845" cy="2017717"/>
          </a:xfrm>
          <a:prstGeom prst="rect">
            <a:avLst/>
          </a:prstGeom>
        </p:spPr>
      </p:pic>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6" name="标题 5"/>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frame">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0"/>
            <a:ext cx="12192001" cy="6685464"/>
            <a:chOff x="-1" y="0"/>
            <a:chExt cx="12192001" cy="6685464"/>
          </a:xfrm>
        </p:grpSpPr>
        <p:sp>
          <p:nvSpPr>
            <p:cNvPr id="6" name="矩形 5"/>
            <p:cNvSpPr/>
            <p:nvPr userDrawn="1">
              <p:custDataLst>
                <p:tags r:id="rId3"/>
              </p:custDataLst>
            </p:nvPr>
          </p:nvSpPr>
          <p:spPr>
            <a:xfrm>
              <a:off x="363220" y="273050"/>
              <a:ext cx="11692255" cy="63119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ea typeface="Arial" panose="020B0604020202020204" pitchFamily="34" charset="0"/>
                <a:sym typeface="+mn-ea"/>
              </a:endParaRPr>
            </a:p>
          </p:txBody>
        </p:sp>
        <p:pic>
          <p:nvPicPr>
            <p:cNvPr id="8" name="图片 7"/>
            <p:cNvPicPr>
              <a:picLocks noChangeAspect="1"/>
            </p:cNvPicPr>
            <p:nvPr userDrawn="1">
              <p:custDataLst>
                <p:tags r:id="rId4"/>
              </p:custDataLst>
            </p:nvPr>
          </p:nvPicPr>
          <p:blipFill rotWithShape="1">
            <a:blip r:embed="rId5" cstate="print">
              <a:extLst>
                <a:ext uri="{28A0092B-C50C-407E-A947-70E740481C1C}">
                  <a14:useLocalDpi xmlns:a14="http://schemas.microsoft.com/office/drawing/2010/main" val="0"/>
                </a:ext>
              </a:extLst>
            </a:blip>
            <a:srcRect/>
            <a:stretch>
              <a:fillRect/>
            </a:stretch>
          </p:blipFill>
          <p:spPr>
            <a:xfrm>
              <a:off x="9492001" y="5699052"/>
              <a:ext cx="2699999" cy="986412"/>
            </a:xfrm>
            <a:prstGeom prst="rect">
              <a:avLst/>
            </a:prstGeom>
          </p:spPr>
        </p:pic>
        <p:pic>
          <p:nvPicPr>
            <p:cNvPr id="9" name="图片 8"/>
            <p:cNvPicPr>
              <a:picLocks noChangeAspect="1"/>
            </p:cNvPicPr>
            <p:nvPr userDrawn="1">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a:off x="-1" y="0"/>
              <a:ext cx="1281113" cy="1387252"/>
            </a:xfrm>
            <a:prstGeom prst="rect">
              <a:avLst/>
            </a:prstGeom>
          </p:spPr>
        </p:pic>
      </p:grpSp>
      <p:sp>
        <p:nvSpPr>
          <p:cNvPr id="2" name="标题 1"/>
          <p:cNvSpPr>
            <a:spLocks noGrp="1"/>
          </p:cNvSpPr>
          <p:nvPr>
            <p:ph type="title" hasCustomPrompt="1"/>
            <p:custDataLst>
              <p:tags r:id="rId8"/>
            </p:custDataLst>
          </p:nvPr>
        </p:nvSpPr>
        <p:spPr>
          <a:xfrm>
            <a:off x="1281600" y="1249200"/>
            <a:ext cx="9626400" cy="723600"/>
          </a:xfrm>
        </p:spPr>
        <p:txBody>
          <a:bodyPr anchor="ctr"/>
          <a:lstStyle>
            <a:lvl1pPr>
              <a:defRPr sz="32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9"/>
            </p:custDataLst>
          </p:nvPr>
        </p:nvSpPr>
        <p:spPr>
          <a:xfrm>
            <a:off x="1281113" y="2163600"/>
            <a:ext cx="9626600" cy="3445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a:lstStyle/>
          <a:p>
            <a:endParaRPr lang="zh-CN" altLang="en-US" dirty="0"/>
          </a:p>
        </p:txBody>
      </p:sp>
      <p:sp>
        <p:nvSpPr>
          <p:cNvPr id="5" name="灯片编号占位符 4"/>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right">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ea typeface="Arial" panose="020B0604020202020204" pitchFamily="34" charset="0"/>
              <a:sym typeface="+mn-ea"/>
            </a:endParaRPr>
          </a:p>
        </p:txBody>
      </p:sp>
      <p:pic>
        <p:nvPicPr>
          <p:cNvPr id="18" name="图片 17"/>
          <p:cNvPicPr>
            <a:picLocks noChangeAspect="1"/>
          </p:cNvPicPr>
          <p:nvPr userDrawn="1">
            <p:custDataLst>
              <p:tags r:id="rId3"/>
            </p:custDataLst>
          </p:nvPr>
        </p:nvPicPr>
        <p:blipFill>
          <a:blip r:embed="rId4" cstate="print">
            <a:extLst>
              <a:ext uri="{28A0092B-C50C-407E-A947-70E740481C1C}">
                <a14:useLocalDpi xmlns:a14="http://schemas.microsoft.com/office/drawing/2010/main" val="0"/>
              </a:ext>
            </a:extLst>
          </a:blip>
          <a:stretch>
            <a:fillRect/>
          </a:stretch>
        </p:blipFill>
        <p:spPr>
          <a:xfrm>
            <a:off x="-205404" y="4769308"/>
            <a:ext cx="1632407" cy="2056833"/>
          </a:xfrm>
          <a:prstGeom prst="rect">
            <a:avLst/>
          </a:prstGeom>
        </p:spPr>
      </p:pic>
      <p:sp>
        <p:nvSpPr>
          <p:cNvPr id="2" name="标题 1"/>
          <p:cNvSpPr>
            <a:spLocks noGrp="1"/>
          </p:cNvSpPr>
          <p:nvPr>
            <p:ph type="title" hasCustomPrompt="1"/>
            <p:custDataLst>
              <p:tags r:id="rId5"/>
            </p:custDataLst>
          </p:nvPr>
        </p:nvSpPr>
        <p:spPr>
          <a:xfrm>
            <a:off x="583200" y="770400"/>
            <a:ext cx="3960000" cy="882000"/>
          </a:xfrm>
        </p:spPr>
        <p:txBody>
          <a:bodyPr anchor="ctr"/>
          <a:lstStyle>
            <a:lvl1pPr>
              <a:defRPr sz="36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586800" y="1764000"/>
            <a:ext cx="3956400" cy="4093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5101200" y="769939"/>
            <a:ext cx="6480000" cy="5087937"/>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Up/down">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pic>
        <p:nvPicPr>
          <p:cNvPr id="12" name="图片 11"/>
          <p:cNvPicPr>
            <a:picLocks noChangeAspect="1"/>
          </p:cNvPicPr>
          <p:nvPr userDrawn="1">
            <p:custDataLst>
              <p:tags r:id="rId3"/>
            </p:custDataLst>
          </p:nvPr>
        </p:nvPicPr>
        <p:blipFill rotWithShape="1">
          <a:blip r:embed="rId4" cstate="print">
            <a:extLst>
              <a:ext uri="{28A0092B-C50C-407E-A947-70E740481C1C}">
                <a14:useLocalDpi xmlns:a14="http://schemas.microsoft.com/office/drawing/2010/main" val="0"/>
              </a:ext>
            </a:extLst>
          </a:blip>
          <a:srcRect/>
          <a:stretch>
            <a:fillRect/>
          </a:stretch>
        </p:blipFill>
        <p:spPr>
          <a:xfrm>
            <a:off x="79642" y="-23364"/>
            <a:ext cx="1600201" cy="1732776"/>
          </a:xfrm>
          <a:prstGeom prst="rect">
            <a:avLst/>
          </a:prstGeom>
        </p:spPr>
      </p:pic>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wn/up">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pic>
        <p:nvPicPr>
          <p:cNvPr id="14" name="图片 13"/>
          <p:cNvPicPr>
            <a:picLocks noChangeAspect="1"/>
          </p:cNvPicPr>
          <p:nvPr userDrawn="1">
            <p:custDataLst>
              <p:tags r:id="rId3"/>
            </p:custDataLst>
          </p:nvPr>
        </p:nvPicPr>
        <p:blipFill>
          <a:blip r:embed="rId4" cstate="print">
            <a:extLst>
              <a:ext uri="{28A0092B-C50C-407E-A947-70E740481C1C}">
                <a14:useLocalDpi xmlns:a14="http://schemas.microsoft.com/office/drawing/2010/main" val="0"/>
              </a:ext>
            </a:extLst>
          </a:blip>
          <a:stretch>
            <a:fillRect/>
          </a:stretch>
        </p:blipFill>
        <p:spPr>
          <a:xfrm>
            <a:off x="11404818" y="5193129"/>
            <a:ext cx="645433" cy="1492240"/>
          </a:xfrm>
          <a:prstGeom prst="rect">
            <a:avLst/>
          </a:prstGeom>
        </p:spPr>
      </p:pic>
      <p:sp>
        <p:nvSpPr>
          <p:cNvPr id="2" name="标题 1"/>
          <p:cNvSpPr>
            <a:spLocks noGrp="1"/>
          </p:cNvSpPr>
          <p:nvPr>
            <p:ph type="title"/>
            <p:custDataLst>
              <p:tags r:id="rId5"/>
            </p:custDataLst>
          </p:nvPr>
        </p:nvSpPr>
        <p:spPr>
          <a:xfrm>
            <a:off x="604800" y="669600"/>
            <a:ext cx="10976400" cy="565200"/>
          </a:xfrm>
        </p:spPr>
        <p:txBody>
          <a:bodyPr anchor="ctr"/>
          <a:lstStyle>
            <a:lvl1pPr algn="ctr">
              <a:defRPr sz="32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604837" y="1681200"/>
            <a:ext cx="10990800" cy="321120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0"/>
            </p:custDataLst>
          </p:nvPr>
        </p:nvSpPr>
        <p:spPr>
          <a:xfrm>
            <a:off x="594000" y="5180400"/>
            <a:ext cx="11001600" cy="1011600"/>
          </a:xfrm>
        </p:spPr>
        <p:txBody>
          <a:bodyPr/>
          <a:lstStyle>
            <a:lvl1pPr marL="0" indent="0">
              <a:buNone/>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avigation">
    <p:bg>
      <p:bgPr>
        <a:solidFill>
          <a:schemeClr val="bg2"/>
        </a:solidFill>
        <a:effectLst/>
      </p:bgPr>
    </p:bg>
    <p:spTree>
      <p:nvGrpSpPr>
        <p:cNvPr id="1" name=""/>
        <p:cNvGrpSpPr/>
        <p:nvPr/>
      </p:nvGrpSpPr>
      <p:grpSpPr>
        <a:xfrm>
          <a:off x="0" y="0"/>
          <a:ext cx="0" cy="0"/>
          <a:chOff x="0" y="0"/>
          <a:chExt cx="0" cy="0"/>
        </a:xfrm>
      </p:grpSpPr>
      <p:pic>
        <p:nvPicPr>
          <p:cNvPr id="26" name="图片 25"/>
          <p:cNvPicPr>
            <a:picLocks noChangeAspect="1"/>
          </p:cNvPicPr>
          <p:nvPr userDrawn="1">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10655029" y="5146480"/>
            <a:ext cx="1651274" cy="1651274"/>
          </a:xfrm>
          <a:prstGeom prst="rect">
            <a:avLst/>
          </a:prstGeom>
        </p:spPr>
      </p:pic>
      <p:sp>
        <p:nvSpPr>
          <p:cNvPr id="10" name="矩形 9"/>
          <p:cNvSpPr/>
          <p:nvPr userDrawn="1">
            <p:custDataLst>
              <p:tags r:id="rId4"/>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sp>
        <p:nvSpPr>
          <p:cNvPr id="2" name="标题 1"/>
          <p:cNvSpPr>
            <a:spLocks noGrp="1"/>
          </p:cNvSpPr>
          <p:nvPr>
            <p:ph type="title"/>
            <p:custDataLst>
              <p:tags r:id="rId5"/>
            </p:custDataLst>
          </p:nvPr>
        </p:nvSpPr>
        <p:spPr>
          <a:xfrm>
            <a:off x="579600" y="237600"/>
            <a:ext cx="11037600" cy="441964"/>
          </a:xfrm>
        </p:spPr>
        <p:txBody>
          <a:bodyPr/>
          <a:lstStyle>
            <a:lvl1pPr>
              <a:defRPr baseline="0">
                <a:latin typeface="Arial" panose="020B0604020202020204" pitchFamily="34" charset="0"/>
                <a:ea typeface="Arial" panose="020B0604020202020204" pitchFamily="34" charset="0"/>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latin typeface="Arial" panose="020B0604020202020204" pitchFamily="34" charset="0"/>
                <a:ea typeface="Arial" panose="020B0604020202020204" pitchFamily="34" charset="0"/>
              </a:defRPr>
            </a:lvl1pPr>
            <a:lvl2pPr>
              <a:defRPr baseline="0">
                <a:latin typeface="Arial" panose="020B0604020202020204" pitchFamily="34" charset="0"/>
                <a:ea typeface="Arial" panose="020B0604020202020204" pitchFamily="34" charset="0"/>
              </a:defRPr>
            </a:lvl2pPr>
            <a:lvl3pPr>
              <a:defRPr baseline="0">
                <a:latin typeface="Arial" panose="020B0604020202020204" pitchFamily="34" charset="0"/>
                <a:ea typeface="Arial" panose="020B0604020202020204" pitchFamily="34" charset="0"/>
              </a:defRPr>
            </a:lvl3pPr>
            <a:lvl4pPr>
              <a:defRPr baseline="0">
                <a:latin typeface="Arial" panose="020B0604020202020204" pitchFamily="34" charset="0"/>
                <a:ea typeface="Arial" panose="020B0604020202020204" pitchFamily="34" charset="0"/>
              </a:defRPr>
            </a:lvl4pPr>
            <a:lvl5pPr>
              <a:defRPr baseline="0">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latin typeface="Arial" panose="020B0604020202020204" pitchFamily="34" charset="0"/>
                <a:ea typeface="Arial" panose="020B0604020202020204" pitchFamily="34" charset="0"/>
              </a:defRPr>
            </a:lvl1pPr>
            <a:lvl2pPr>
              <a:defRPr baseline="0">
                <a:latin typeface="Arial" panose="020B0604020202020204" pitchFamily="34" charset="0"/>
                <a:ea typeface="Arial" panose="020B0604020202020204" pitchFamily="34" charset="0"/>
              </a:defRPr>
            </a:lvl2pPr>
            <a:lvl3pPr>
              <a:defRPr baseline="0">
                <a:latin typeface="Arial" panose="020B0604020202020204" pitchFamily="34" charset="0"/>
                <a:ea typeface="Arial" panose="020B0604020202020204" pitchFamily="34" charset="0"/>
              </a:defRPr>
            </a:lvl3pPr>
            <a:lvl4pPr>
              <a:defRPr baseline="0">
                <a:latin typeface="Arial" panose="020B0604020202020204" pitchFamily="34" charset="0"/>
                <a:ea typeface="Arial" panose="020B0604020202020204" pitchFamily="34" charset="0"/>
              </a:defRPr>
            </a:lvl4pPr>
            <a:lvl5pPr>
              <a:defRPr baseline="0">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aistband">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ea typeface="Arial" panose="020B0604020202020204" pitchFamily="34" charset="0"/>
              <a:sym typeface="+mn-ea"/>
            </a:endParaRPr>
          </a:p>
        </p:txBody>
      </p:sp>
      <p:grpSp>
        <p:nvGrpSpPr>
          <p:cNvPr id="6" name="组合 5"/>
          <p:cNvGrpSpPr/>
          <p:nvPr userDrawn="1">
            <p:custDataLst>
              <p:tags r:id="rId3"/>
            </p:custDataLst>
          </p:nvPr>
        </p:nvGrpSpPr>
        <p:grpSpPr>
          <a:xfrm>
            <a:off x="-3174" y="2379814"/>
            <a:ext cx="12195174" cy="2310986"/>
            <a:chOff x="-3174" y="2379814"/>
            <a:chExt cx="12195174" cy="2310986"/>
          </a:xfrm>
        </p:grpSpPr>
        <p:pic>
          <p:nvPicPr>
            <p:cNvPr id="11" name="图片 10"/>
            <p:cNvPicPr>
              <a:picLocks noChangeAspect="1"/>
            </p:cNvPicPr>
            <p:nvPr userDrawn="1">
              <p:custDataLst>
                <p:tags r:id="rId4"/>
              </p:custDataLst>
            </p:nvPr>
          </p:nvPicPr>
          <p:blipFill rotWithShape="1">
            <a:blip r:embed="rId5" cstate="print">
              <a:extLst>
                <a:ext uri="{28A0092B-C50C-407E-A947-70E740481C1C}">
                  <a14:useLocalDpi xmlns:a14="http://schemas.microsoft.com/office/drawing/2010/main" val="0"/>
                </a:ext>
              </a:extLst>
            </a:blip>
            <a:srcRect/>
            <a:stretch>
              <a:fillRect/>
            </a:stretch>
          </p:blipFill>
          <p:spPr>
            <a:xfrm flipH="1">
              <a:off x="11558413" y="2379814"/>
              <a:ext cx="633587" cy="2310986"/>
            </a:xfrm>
            <a:prstGeom prst="rect">
              <a:avLst/>
            </a:prstGeom>
          </p:spPr>
        </p:pic>
        <p:pic>
          <p:nvPicPr>
            <p:cNvPr id="12" name="图片 11"/>
            <p:cNvPicPr>
              <a:picLocks noChangeAspect="1"/>
            </p:cNvPicPr>
            <p:nvPr userDrawn="1">
              <p:custDataLst>
                <p:tags r:id="rId6"/>
              </p:custDataLst>
            </p:nvPr>
          </p:nvPicPr>
          <p:blipFill rotWithShape="1">
            <a:blip r:embed="rId5" cstate="print">
              <a:extLst>
                <a:ext uri="{28A0092B-C50C-407E-A947-70E740481C1C}">
                  <a14:useLocalDpi xmlns:a14="http://schemas.microsoft.com/office/drawing/2010/main" val="0"/>
                </a:ext>
              </a:extLst>
            </a:blip>
            <a:srcRect/>
            <a:stretch>
              <a:fillRect/>
            </a:stretch>
          </p:blipFill>
          <p:spPr>
            <a:xfrm>
              <a:off x="-3174" y="2379814"/>
              <a:ext cx="633586" cy="2310986"/>
            </a:xfrm>
            <a:prstGeom prst="rect">
              <a:avLst/>
            </a:prstGeom>
          </p:spPr>
        </p:pic>
      </p:grpSp>
      <p:sp>
        <p:nvSpPr>
          <p:cNvPr id="2" name="标题 1"/>
          <p:cNvSpPr>
            <a:spLocks noGrp="1"/>
          </p:cNvSpPr>
          <p:nvPr>
            <p:ph type="title" hasCustomPrompt="1"/>
            <p:custDataLst>
              <p:tags r:id="rId7"/>
            </p:custDataLst>
          </p:nvPr>
        </p:nvSpPr>
        <p:spPr>
          <a:xfrm>
            <a:off x="1522800" y="1339200"/>
            <a:ext cx="9144000" cy="2386800"/>
          </a:xfrm>
        </p:spPr>
        <p:txBody>
          <a:bodyPr anchor="b"/>
          <a:lstStyle>
            <a:lvl1pPr algn="ctr">
              <a:defRPr sz="60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1522413" y="3862800"/>
            <a:ext cx="9144000" cy="1656000"/>
          </a:xfrm>
        </p:spPr>
        <p:txBody>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2" name="标题 1"/>
          <p:cNvSpPr>
            <a:spLocks noGrp="1"/>
          </p:cNvSpPr>
          <p:nvPr>
            <p:ph type="title"/>
            <p:custDataLst>
              <p:tags r:id="rId4"/>
            </p:custDataLst>
          </p:nvPr>
        </p:nvSpPr>
        <p:spPr>
          <a:xfrm>
            <a:off x="669882" y="443234"/>
            <a:ext cx="10852237" cy="441964"/>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5"/>
            </p:custDataLst>
          </p:nvPr>
        </p:nvSpPr>
        <p:spPr>
          <a:xfrm>
            <a:off x="669882" y="952508"/>
            <a:ext cx="10852237"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1" y="0"/>
            <a:ext cx="12192001" cy="6843039"/>
            <a:chOff x="-1" y="0"/>
            <a:chExt cx="12192001" cy="6843039"/>
          </a:xfrm>
        </p:grpSpPr>
        <p:sp>
          <p:nvSpPr>
            <p:cNvPr id="7" name="矩形 6"/>
            <p:cNvSpPr/>
            <p:nvPr userDrawn="1">
              <p:custDataLst>
                <p:tags r:id="rId3"/>
              </p:custDataLst>
            </p:nvPr>
          </p:nvSpPr>
          <p:spPr>
            <a:xfrm>
              <a:off x="0" y="0"/>
              <a:ext cx="12192000" cy="29083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Arial" panose="020B0604020202020204" pitchFamily="34" charset="0"/>
              </a:endParaRPr>
            </a:p>
          </p:txBody>
        </p:sp>
        <p:pic>
          <p:nvPicPr>
            <p:cNvPr id="8" name="图片 7"/>
            <p:cNvPicPr>
              <a:picLocks noChangeAspect="1"/>
            </p:cNvPicPr>
            <p:nvPr userDrawn="1">
              <p:custDataLst>
                <p:tags r:id="rId4"/>
              </p:custDataLst>
            </p:nvPr>
          </p:nvPicPr>
          <p:blipFill rotWithShape="1">
            <a:blip r:embed="rId5" cstate="print">
              <a:extLst>
                <a:ext uri="{28A0092B-C50C-407E-A947-70E740481C1C}">
                  <a14:useLocalDpi xmlns:a14="http://schemas.microsoft.com/office/drawing/2010/main" val="0"/>
                </a:ext>
              </a:extLst>
            </a:blip>
            <a:srcRect/>
            <a:stretch>
              <a:fillRect/>
            </a:stretch>
          </p:blipFill>
          <p:spPr>
            <a:xfrm>
              <a:off x="9492001" y="5856627"/>
              <a:ext cx="2699999" cy="986412"/>
            </a:xfrm>
            <a:prstGeom prst="rect">
              <a:avLst/>
            </a:prstGeom>
          </p:spPr>
        </p:pic>
        <p:pic>
          <p:nvPicPr>
            <p:cNvPr id="9" name="图片 8"/>
            <p:cNvPicPr>
              <a:picLocks noChangeAspect="1"/>
            </p:cNvPicPr>
            <p:nvPr userDrawn="1">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a:off x="-1" y="0"/>
              <a:ext cx="1281113" cy="1387252"/>
            </a:xfrm>
            <a:prstGeom prst="rect">
              <a:avLst/>
            </a:prstGeom>
          </p:spPr>
        </p:pic>
      </p:grpSp>
      <p:sp>
        <p:nvSpPr>
          <p:cNvPr id="4" name="日期占位符 3"/>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11"/>
            </p:custDataLst>
          </p:nvPr>
        </p:nvSpPr>
        <p:spPr>
          <a:xfrm>
            <a:off x="2450646" y="3592006"/>
            <a:ext cx="7290709" cy="876371"/>
          </a:xfrm>
        </p:spPr>
        <p:txBody>
          <a:bodyPr lIns="90000" tIns="46800" rIns="90000" bIns="0" anchor="b" anchorCtr="0">
            <a:normAutofit/>
          </a:bodyPr>
          <a:lstStyle>
            <a:lvl1pPr algn="ctr">
              <a:defRPr sz="5400" u="none" strike="noStrike" kern="1200" cap="none" spc="300" normalizeH="0" baseline="0">
                <a:solidFill>
                  <a:schemeClr val="tx1">
                    <a:lumMod val="85000"/>
                    <a:lumOff val="15000"/>
                  </a:schemeClr>
                </a:solidFill>
                <a:uFillTx/>
                <a:latin typeface="Arial" panose="020B0604020202020204" pitchFamily="34" charset="0"/>
                <a:ea typeface="Arial" panose="020B0604020202020204" pitchFamily="34" charset="0"/>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12"/>
            </p:custDataLst>
          </p:nvPr>
        </p:nvSpPr>
        <p:spPr>
          <a:xfrm>
            <a:off x="2450646" y="4511675"/>
            <a:ext cx="7290709" cy="1077985"/>
          </a:xfrm>
        </p:spPr>
        <p:txBody>
          <a:bodyPr lIns="90000" tIns="0" rIns="90000" bIns="46800">
            <a:normAutofit/>
          </a:bodyPr>
          <a:lstStyle>
            <a:lvl1pPr marL="0" indent="0" algn="ctr" eaLnBrk="1" fontAlgn="auto" latinLnBrk="0" hangingPunct="1">
              <a:buNone/>
              <a:defRPr kumimoji="0" lang="zh-CN" altLang="en-US" sz="1600" b="0" i="0" u="none" strike="noStrike" kern="1200" cap="none" spc="150" normalizeH="0" baseline="0" noProof="1">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bg>
      <p:bgPr>
        <a:solidFill>
          <a:schemeClr val="bg2"/>
        </a:solidFill>
        <a:effectLst/>
      </p:bgPr>
    </p:bg>
    <p:spTree>
      <p:nvGrpSpPr>
        <p:cNvPr id="1" name=""/>
        <p:cNvGrpSpPr/>
        <p:nvPr/>
      </p:nvGrpSpPr>
      <p:grpSpPr>
        <a:xfrm>
          <a:off x="0" y="0"/>
          <a:ext cx="0" cy="0"/>
          <a:chOff x="0" y="0"/>
          <a:chExt cx="0" cy="0"/>
        </a:xfrm>
      </p:grpSpPr>
      <p:pic>
        <p:nvPicPr>
          <p:cNvPr id="8" name="图片 7"/>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2" name="标题 1"/>
          <p:cNvSpPr>
            <a:spLocks noGrp="1"/>
          </p:cNvSpPr>
          <p:nvPr>
            <p:ph type="title"/>
            <p:custDataLst>
              <p:tags r:id="rId4"/>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5"/>
            </p:custDataLst>
          </p:nvPr>
        </p:nvSpPr>
        <p:spPr>
          <a:xfrm>
            <a:off x="669930"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6"/>
            </p:custDataLst>
          </p:nvPr>
        </p:nvSpPr>
        <p:spPr>
          <a:xfrm>
            <a:off x="6238877" y="952508"/>
            <a:ext cx="5283242" cy="5388907"/>
          </a:xfrm>
        </p:spPr>
        <p:txBody>
          <a:bodyPr lIns="90170" tIns="46990" rIns="90170" bIns="46990">
            <a:normAutofit/>
          </a:bodyPr>
          <a:lstStyle>
            <a:lvl1pPr>
              <a:defRPr sz="1600" baseline="0">
                <a:solidFill>
                  <a:schemeClr val="tx1">
                    <a:lumMod val="85000"/>
                    <a:lumOff val="15000"/>
                  </a:schemeClr>
                </a:solidFill>
                <a:latin typeface="Arial" panose="020B0604020202020204" pitchFamily="34" charset="0"/>
                <a:ea typeface="Arial" panose="020B0604020202020204" pitchFamily="34" charset="0"/>
              </a:defRPr>
            </a:lvl1pPr>
            <a:lvl2pPr>
              <a:defRPr sz="1600" baseline="0">
                <a:solidFill>
                  <a:schemeClr val="tx1">
                    <a:lumMod val="85000"/>
                    <a:lumOff val="15000"/>
                  </a:schemeClr>
                </a:solidFill>
                <a:latin typeface="Arial" panose="020B0604020202020204" pitchFamily="34" charset="0"/>
                <a:ea typeface="Arial" panose="020B0604020202020204" pitchFamily="34" charset="0"/>
              </a:defRPr>
            </a:lvl2pPr>
            <a:lvl3pPr>
              <a:defRPr sz="1600" baseline="0">
                <a:solidFill>
                  <a:schemeClr val="tx1">
                    <a:lumMod val="85000"/>
                    <a:lumOff val="15000"/>
                  </a:schemeClr>
                </a:solidFill>
                <a:latin typeface="Arial" panose="020B0604020202020204" pitchFamily="34" charset="0"/>
                <a:ea typeface="Arial" panose="020B0604020202020204" pitchFamily="34" charset="0"/>
              </a:defRPr>
            </a:lvl3pPr>
            <a:lvl4pPr>
              <a:defRPr sz="1600" baseline="0">
                <a:solidFill>
                  <a:schemeClr val="tx1">
                    <a:lumMod val="85000"/>
                    <a:lumOff val="15000"/>
                  </a:schemeClr>
                </a:solidFill>
                <a:latin typeface="Arial" panose="020B0604020202020204" pitchFamily="34" charset="0"/>
                <a:ea typeface="Arial" panose="020B0604020202020204" pitchFamily="34" charset="0"/>
              </a:defRPr>
            </a:lvl4pPr>
            <a:lvl5pPr>
              <a:defRPr sz="160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8"/>
            </p:custDataLst>
          </p:nvPr>
        </p:nvSpPr>
        <p:spPr/>
        <p:txBody>
          <a:bodyPr/>
          <a:lstStyle/>
          <a:p>
            <a:endParaRPr lang="zh-CN" altLang="en-US"/>
          </a:p>
        </p:txBody>
      </p:sp>
      <p:sp>
        <p:nvSpPr>
          <p:cNvPr id="7" name="灯片编号占位符 6"/>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2"/>
        </a:solidFill>
        <a:effectLst/>
      </p:bgPr>
    </p:bg>
    <p:spTree>
      <p:nvGrpSpPr>
        <p:cNvPr id="1" name=""/>
        <p:cNvGrpSpPr/>
        <p:nvPr/>
      </p:nvGrpSpPr>
      <p:grpSpPr>
        <a:xfrm>
          <a:off x="0" y="0"/>
          <a:ext cx="0" cy="0"/>
          <a:chOff x="0" y="0"/>
          <a:chExt cx="0" cy="0"/>
        </a:xfrm>
      </p:grpSpPr>
      <p:pic>
        <p:nvPicPr>
          <p:cNvPr id="10" name="图片 9"/>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2" name="标题 1"/>
          <p:cNvSpPr>
            <a:spLocks noGrp="1"/>
          </p:cNvSpPr>
          <p:nvPr>
            <p:ph type="title"/>
            <p:custDataLst>
              <p:tags r:id="rId4"/>
            </p:custDataLst>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5"/>
            </p:custDataLst>
          </p:nvPr>
        </p:nvSpPr>
        <p:spPr>
          <a:xfrm>
            <a:off x="669930" y="952508"/>
            <a:ext cx="5283242" cy="381003"/>
          </a:xfrm>
        </p:spPr>
        <p:txBody>
          <a:bodyPr lIns="90170" tIns="46990" rIns="90170" bIns="4699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6"/>
            </p:custDataLst>
          </p:nvPr>
        </p:nvSpPr>
        <p:spPr>
          <a:xfrm>
            <a:off x="669925" y="1406525"/>
            <a:ext cx="5283200"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7"/>
            </p:custDataLst>
          </p:nvPr>
        </p:nvSpPr>
        <p:spPr>
          <a:xfrm>
            <a:off x="6235750" y="952508"/>
            <a:ext cx="5283242" cy="381003"/>
          </a:xfrm>
        </p:spPr>
        <p:txBody>
          <a:bodyPr vert="horz" lIns="90170" tIns="46990" rIns="90170" bIns="4699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8"/>
            </p:custDataLst>
          </p:nvPr>
        </p:nvSpPr>
        <p:spPr>
          <a:xfrm>
            <a:off x="6235750" y="1406525"/>
            <a:ext cx="5283242" cy="4934752"/>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0"/>
            </p:custDataLst>
          </p:nvPr>
        </p:nvSpPr>
        <p:spPr/>
        <p:txBody>
          <a:bodyPr/>
          <a:lstStyle/>
          <a:p>
            <a:endParaRPr lang="zh-CN" altLang="en-US"/>
          </a:p>
        </p:txBody>
      </p:sp>
      <p:sp>
        <p:nvSpPr>
          <p:cNvPr id="9" name="灯片编号占位符 8"/>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713753"/>
            <a:ext cx="12192000" cy="4111861"/>
            <a:chOff x="0" y="-713753"/>
            <a:chExt cx="12192000" cy="4111861"/>
          </a:xfrm>
        </p:grpSpPr>
        <p:sp>
          <p:nvSpPr>
            <p:cNvPr id="7" name="矩形 6"/>
            <p:cNvSpPr/>
            <p:nvPr>
              <p:custDataLst>
                <p:tags r:id="rId3"/>
              </p:custDataLst>
            </p:nvPr>
          </p:nvSpPr>
          <p:spPr>
            <a:xfrm>
              <a:off x="0" y="0"/>
              <a:ext cx="12192000" cy="33981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pic>
          <p:nvPicPr>
            <p:cNvPr id="8" name="图片 7"/>
            <p:cNvPicPr>
              <a:picLocks noChangeAspect="1"/>
            </p:cNvPicPr>
            <p:nvPr>
              <p:custDataLst>
                <p:tags r:id="rId4"/>
              </p:custDataLst>
            </p:nvPr>
          </p:nvPicPr>
          <p:blipFill>
            <a:blip r:embed="rId5" cstate="print">
              <a:extLst>
                <a:ext uri="{28A0092B-C50C-407E-A947-70E740481C1C}">
                  <a14:useLocalDpi xmlns:a14="http://schemas.microsoft.com/office/drawing/2010/main" val="0"/>
                </a:ext>
              </a:extLst>
            </a:blip>
            <a:stretch>
              <a:fillRect/>
            </a:stretch>
          </p:blipFill>
          <p:spPr>
            <a:xfrm>
              <a:off x="3808209" y="-713753"/>
              <a:ext cx="4532764" cy="3399577"/>
            </a:xfrm>
            <a:prstGeom prst="rect">
              <a:avLst/>
            </a:prstGeom>
          </p:spPr>
        </p:pic>
      </p:grpSp>
      <p:sp>
        <p:nvSpPr>
          <p:cNvPr id="2" name="标题 1"/>
          <p:cNvSpPr>
            <a:spLocks noGrp="1"/>
          </p:cNvSpPr>
          <p:nvPr>
            <p:ph type="title"/>
            <p:custDataLst>
              <p:tags r:id="rId6"/>
            </p:custDataLst>
          </p:nvPr>
        </p:nvSpPr>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and title">
    <p:bg>
      <p:bgPr>
        <a:solidFill>
          <a:schemeClr val="bg2"/>
        </a:solidFill>
        <a:effectLst/>
      </p:bgPr>
    </p:bg>
    <p:spTree>
      <p:nvGrpSpPr>
        <p:cNvPr id="1" name=""/>
        <p:cNvGrpSpPr/>
        <p:nvPr/>
      </p:nvGrpSpPr>
      <p:grpSpPr>
        <a:xfrm>
          <a:off x="0" y="0"/>
          <a:ext cx="0" cy="0"/>
          <a:chOff x="0" y="0"/>
          <a:chExt cx="0" cy="0"/>
        </a:xfrm>
      </p:grpSpPr>
      <p:pic>
        <p:nvPicPr>
          <p:cNvPr id="8" name="图片 7"/>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2" name="标题 1"/>
          <p:cNvSpPr>
            <a:spLocks noGrp="1"/>
          </p:cNvSpPr>
          <p:nvPr>
            <p:ph type="title"/>
            <p:custDataLst>
              <p:tags r:id="rId4"/>
            </p:custDataLst>
          </p:nvPr>
        </p:nvSpPr>
        <p:spPr>
          <a:xfrm>
            <a:off x="669930"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5"/>
            </p:custDataLst>
          </p:nvPr>
        </p:nvSpPr>
        <p:spPr>
          <a:xfrm>
            <a:off x="669930" y="952508"/>
            <a:ext cx="5283242" cy="5388907"/>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幼圆" panose="02010509060101010101" pitchFamily="49"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6"/>
            </p:custDataLst>
          </p:nvPr>
        </p:nvSpPr>
        <p:spPr>
          <a:xfrm>
            <a:off x="6238925" y="952508"/>
            <a:ext cx="5283242" cy="5388907"/>
          </a:xfrm>
        </p:spPr>
        <p:txBody>
          <a:bodyPr vert="horz" lIns="90170" tIns="46990" rIns="90170" bIns="4699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7"/>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8"/>
            </p:custDataLst>
          </p:nvPr>
        </p:nvSpPr>
        <p:spPr/>
        <p:txBody>
          <a:bodyPr/>
          <a:lstStyle/>
          <a:p>
            <a:endParaRPr lang="zh-CN" altLang="en-US" dirty="0"/>
          </a:p>
        </p:txBody>
      </p:sp>
      <p:sp>
        <p:nvSpPr>
          <p:cNvPr id="7" name="灯片编号占位符 6"/>
          <p:cNvSpPr>
            <a:spLocks noGrp="1"/>
          </p:cNvSpPr>
          <p:nvPr>
            <p:ph type="sldNum" sz="quarter" idx="12"/>
            <p:custDataLst>
              <p:tags r:id="rId9"/>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custDataLst>
              <p:tags r:id="rId2"/>
            </p:custDataLst>
          </p:nvPr>
        </p:nvPicPr>
        <p:blipFill rotWithShape="1">
          <a:blip r:embed="rId3" cstate="print">
            <a:extLst>
              <a:ext uri="{28A0092B-C50C-407E-A947-70E740481C1C}">
                <a14:useLocalDpi xmlns:a14="http://schemas.microsoft.com/office/drawing/2010/main" val="0"/>
              </a:ext>
            </a:extLst>
          </a:blip>
          <a:srcRect/>
          <a:stretch>
            <a:fillRect/>
          </a:stretch>
        </p:blipFill>
        <p:spPr>
          <a:xfrm>
            <a:off x="9492001" y="5870502"/>
            <a:ext cx="2699999" cy="986412"/>
          </a:xfrm>
          <a:prstGeom prst="rect">
            <a:avLst/>
          </a:prstGeom>
        </p:spPr>
      </p:pic>
      <p:sp>
        <p:nvSpPr>
          <p:cNvPr id="2" name="竖排标题 1"/>
          <p:cNvSpPr>
            <a:spLocks noGrp="1"/>
          </p:cNvSpPr>
          <p:nvPr>
            <p:ph type="title" orient="vert"/>
            <p:custDataLst>
              <p:tags r:id="rId4"/>
            </p:custDataLst>
          </p:nvPr>
        </p:nvSpPr>
        <p:spPr>
          <a:xfrm>
            <a:off x="10571135" y="952508"/>
            <a:ext cx="950984" cy="5388907"/>
          </a:xfrm>
        </p:spPr>
        <p:txBody>
          <a:bodyPr vert="eaVert" lIns="90170" tIns="46990" rIns="90170" bIns="4699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5"/>
            </p:custDataLst>
          </p:nvPr>
        </p:nvSpPr>
        <p:spPr>
          <a:xfrm>
            <a:off x="669925" y="952500"/>
            <a:ext cx="9828101" cy="5388907"/>
          </a:xfrm>
        </p:spPr>
        <p:txBody>
          <a:bodyPr vert="eaVert" lIns="90170" tIns="46990" rIns="90170" bIns="46990"/>
          <a:lstStyle>
            <a:lvl1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1pPr>
            <a:lvl2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2pPr>
            <a:lvl3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3pPr>
            <a:lvl4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4pPr>
            <a:lvl5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151.xml"/><Relationship Id="rId23" Type="http://schemas.openxmlformats.org/officeDocument/2006/relationships/tags" Target="../tags/tag150.xml"/><Relationship Id="rId22" Type="http://schemas.openxmlformats.org/officeDocument/2006/relationships/tags" Target="../tags/tag149.xml"/><Relationship Id="rId21" Type="http://schemas.openxmlformats.org/officeDocument/2006/relationships/tags" Target="../tags/tag148.xml"/><Relationship Id="rId20" Type="http://schemas.openxmlformats.org/officeDocument/2006/relationships/tags" Target="../tags/tag147.xml"/><Relationship Id="rId2" Type="http://schemas.openxmlformats.org/officeDocument/2006/relationships/slideLayout" Target="../slideLayouts/slideLayout2.xml"/><Relationship Id="rId19" Type="http://schemas.openxmlformats.org/officeDocument/2006/relationships/tags" Target="../tags/tag146.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90170" tIns="46990" rIns="90170" bIns="4699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90170" tIns="46990" rIns="90170" bIns="4699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ea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ea typeface="Arial" panose="020B0604020202020204" pitchFamily="34" charset="0"/>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ea typeface="Arial" panose="020B0604020202020204" pitchFamily="34" charset="0"/>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Arial" panose="020B0604020202020204" pitchFamily="34" charset="0"/>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Arial" panose="020B0604020202020204" pitchFamily="34" charset="0"/>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Arial" panose="020B0604020202020204" pitchFamily="34" charset="0"/>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Arial" panose="020B0604020202020204" pitchFamily="34" charset="0"/>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tags" Target="../tags/tag15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4.xml"/><Relationship Id="rId4" Type="http://schemas.openxmlformats.org/officeDocument/2006/relationships/tags" Target="../tags/tag174.xml"/><Relationship Id="rId3" Type="http://schemas.openxmlformats.org/officeDocument/2006/relationships/image" Target="../media/image21.png"/><Relationship Id="rId2" Type="http://schemas.openxmlformats.org/officeDocument/2006/relationships/tags" Target="../tags/tag173.xml"/><Relationship Id="rId1" Type="http://schemas.openxmlformats.org/officeDocument/2006/relationships/tags" Target="../tags/tag172.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177.xml"/><Relationship Id="rId2" Type="http://schemas.openxmlformats.org/officeDocument/2006/relationships/tags" Target="../tags/tag176.xml"/><Relationship Id="rId1" Type="http://schemas.openxmlformats.org/officeDocument/2006/relationships/tags" Target="../tags/tag17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22.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3.xml"/><Relationship Id="rId3" Type="http://schemas.openxmlformats.org/officeDocument/2006/relationships/tags" Target="../tags/tag179.xml"/><Relationship Id="rId2" Type="http://schemas.openxmlformats.org/officeDocument/2006/relationships/image" Target="../media/image23.png"/><Relationship Id="rId1" Type="http://schemas.openxmlformats.org/officeDocument/2006/relationships/tags" Target="../tags/tag178.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81.xml"/><Relationship Id="rId2" Type="http://schemas.openxmlformats.org/officeDocument/2006/relationships/image" Target="../media/image24.png"/><Relationship Id="rId1" Type="http://schemas.openxmlformats.org/officeDocument/2006/relationships/tags" Target="../tags/tag180.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tags" Target="../tags/tag185.xml"/><Relationship Id="rId3" Type="http://schemas.openxmlformats.org/officeDocument/2006/relationships/tags" Target="../tags/tag184.xml"/><Relationship Id="rId2" Type="http://schemas.openxmlformats.org/officeDocument/2006/relationships/tags" Target="../tags/tag183.xml"/><Relationship Id="rId1" Type="http://schemas.openxmlformats.org/officeDocument/2006/relationships/tags" Target="../tags/tag182.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tags" Target="../tags/tag187.xml"/><Relationship Id="rId2" Type="http://schemas.openxmlformats.org/officeDocument/2006/relationships/image" Target="../media/image25.png"/><Relationship Id="rId1" Type="http://schemas.openxmlformats.org/officeDocument/2006/relationships/tags" Target="../tags/tag186.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89.xml"/><Relationship Id="rId2" Type="http://schemas.openxmlformats.org/officeDocument/2006/relationships/image" Target="../media/image26.png"/><Relationship Id="rId1" Type="http://schemas.openxmlformats.org/officeDocument/2006/relationships/tags" Target="../tags/tag188.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91.xml"/><Relationship Id="rId2" Type="http://schemas.openxmlformats.org/officeDocument/2006/relationships/image" Target="../media/image27.png"/><Relationship Id="rId1" Type="http://schemas.openxmlformats.org/officeDocument/2006/relationships/tags" Target="../tags/tag190.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0.xml"/><Relationship Id="rId3" Type="http://schemas.openxmlformats.org/officeDocument/2006/relationships/tags" Target="../tags/tag157.xml"/><Relationship Id="rId2" Type="http://schemas.openxmlformats.org/officeDocument/2006/relationships/image" Target="../media/image18.png"/><Relationship Id="rId1" Type="http://schemas.openxmlformats.org/officeDocument/2006/relationships/tags" Target="../tags/tag156.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93.xml"/><Relationship Id="rId2" Type="http://schemas.openxmlformats.org/officeDocument/2006/relationships/image" Target="../media/image28.png"/><Relationship Id="rId1" Type="http://schemas.openxmlformats.org/officeDocument/2006/relationships/tags" Target="../tags/tag19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95.xml"/><Relationship Id="rId2" Type="http://schemas.openxmlformats.org/officeDocument/2006/relationships/image" Target="../media/image29.png"/><Relationship Id="rId1" Type="http://schemas.openxmlformats.org/officeDocument/2006/relationships/tags" Target="../tags/tag194.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97.xml"/><Relationship Id="rId2" Type="http://schemas.openxmlformats.org/officeDocument/2006/relationships/image" Target="../media/image30.png"/><Relationship Id="rId1" Type="http://schemas.openxmlformats.org/officeDocument/2006/relationships/tags" Target="../tags/tag196.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199.xml"/><Relationship Id="rId2" Type="http://schemas.openxmlformats.org/officeDocument/2006/relationships/image" Target="../media/image31.png"/><Relationship Id="rId1" Type="http://schemas.openxmlformats.org/officeDocument/2006/relationships/tags" Target="../tags/tag198.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201.xml"/><Relationship Id="rId2" Type="http://schemas.openxmlformats.org/officeDocument/2006/relationships/image" Target="../media/image32.png"/><Relationship Id="rId1" Type="http://schemas.openxmlformats.org/officeDocument/2006/relationships/tags" Target="../tags/tag200.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16.xml"/><Relationship Id="rId3" Type="http://schemas.openxmlformats.org/officeDocument/2006/relationships/tags" Target="../tags/tag203.xml"/><Relationship Id="rId2" Type="http://schemas.openxmlformats.org/officeDocument/2006/relationships/image" Target="../media/image33.png"/><Relationship Id="rId1" Type="http://schemas.openxmlformats.org/officeDocument/2006/relationships/tags" Target="../tags/tag202.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1.xml"/><Relationship Id="rId2" Type="http://schemas.openxmlformats.org/officeDocument/2006/relationships/tags" Target="../tags/tag205.xml"/><Relationship Id="rId1" Type="http://schemas.openxmlformats.org/officeDocument/2006/relationships/tags" Target="../tags/tag204.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6.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tags" Target="../tags/tag158.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3.xml"/><Relationship Id="rId5" Type="http://schemas.openxmlformats.org/officeDocument/2006/relationships/tags" Target="../tags/tag164.xml"/><Relationship Id="rId4" Type="http://schemas.openxmlformats.org/officeDocument/2006/relationships/tags" Target="../tags/tag163.xml"/><Relationship Id="rId3" Type="http://schemas.openxmlformats.org/officeDocument/2006/relationships/tags" Target="../tags/tag162.xml"/><Relationship Id="rId2" Type="http://schemas.openxmlformats.org/officeDocument/2006/relationships/image" Target="../media/image19.png"/><Relationship Id="rId1" Type="http://schemas.openxmlformats.org/officeDocument/2006/relationships/tags" Target="../tags/tag161.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openxmlformats.org/officeDocument/2006/relationships/tags" Target="../tags/tag168.xml"/><Relationship Id="rId4" Type="http://schemas.openxmlformats.org/officeDocument/2006/relationships/image" Target="../media/image20.jpeg"/><Relationship Id="rId3" Type="http://schemas.openxmlformats.org/officeDocument/2006/relationships/tags" Target="../tags/tag167.xml"/><Relationship Id="rId2" Type="http://schemas.openxmlformats.org/officeDocument/2006/relationships/tags" Target="../tags/tag166.xml"/><Relationship Id="rId1" Type="http://schemas.openxmlformats.org/officeDocument/2006/relationships/tags" Target="../tags/tag165.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tags" Target="../tags/tag171.xml"/><Relationship Id="rId2" Type="http://schemas.openxmlformats.org/officeDocument/2006/relationships/tags" Target="../tags/tag170.xml"/><Relationship Id="rId1" Type="http://schemas.openxmlformats.org/officeDocument/2006/relationships/tags" Target="../tags/tag1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标题 29"/>
          <p:cNvSpPr>
            <a:spLocks noGrp="1"/>
          </p:cNvSpPr>
          <p:nvPr>
            <p:ph type="ctrTitle"/>
            <p:custDataLst>
              <p:tags r:id="rId1"/>
            </p:custDataLst>
          </p:nvPr>
        </p:nvSpPr>
        <p:spPr>
          <a:xfrm>
            <a:off x="173990" y="232410"/>
            <a:ext cx="11873230" cy="919480"/>
          </a:xfrm>
        </p:spPr>
        <p:txBody>
          <a:bodyPr>
            <a:normAutofit fontScale="90000"/>
          </a:bodyPr>
          <a:lstStyle/>
          <a:p>
            <a:pPr>
              <a:lnSpc>
                <a:spcPct val="120000"/>
              </a:lnSpc>
            </a:pPr>
            <a:r>
              <a:rPr lang="en-US" altLang="zh-CN" sz="4000" dirty="0" smtClean="0">
                <a:solidFill>
                  <a:srgbClr val="FF000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BÁO CÁO THIẾT KẾ VÀ LẬP TRÌNH WEB</a:t>
            </a:r>
            <a:endParaRPr lang="en-US" altLang="zh-CN" sz="4000" dirty="0" smtClean="0">
              <a:solidFill>
                <a:srgbClr val="FF0000"/>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3" name="矩形 2"/>
          <p:cNvSpPr/>
          <p:nvPr>
            <p:custDataLst>
              <p:tags r:id="rId2"/>
            </p:custDataLst>
          </p:nvPr>
        </p:nvSpPr>
        <p:spPr>
          <a:xfrm>
            <a:off x="1385570" y="1643380"/>
            <a:ext cx="9615170" cy="652145"/>
          </a:xfrm>
          <a:prstGeom prst="rect">
            <a:avLst/>
          </a:prstGeom>
          <a:solidFill>
            <a:schemeClr val="bg1"/>
          </a:solidFill>
          <a:ln>
            <a:solidFill>
              <a:schemeClr val="bg1">
                <a:lumMod val="65000"/>
              </a:schemeClr>
            </a:solidFill>
            <a:prstDash val="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Arial" panose="020B0604020202020204" pitchFamily="34" charset="0"/>
                <a:cs typeface="Times New Roman" panose="02020603050405020304" pitchFamily="18" charset="0"/>
              </a:rPr>
              <a:t>ĐỀ TÀI: XÂY DỰNG WEB BÁN PHỤ KIỆN ĐIỆN THOẠI</a:t>
            </a:r>
            <a:endParaRPr lang="en-US" altLang="zh-CN" b="1">
              <a:solidFill>
                <a:schemeClr val="tx1"/>
              </a:solidFill>
              <a:effectLst>
                <a:outerShdw blurRad="38100" dist="19050" dir="2700000" algn="tl" rotWithShape="0">
                  <a:schemeClr val="dk1">
                    <a:alpha val="40000"/>
                  </a:schemeClr>
                </a:outerShdw>
              </a:effectLst>
              <a:latin typeface="Times New Roman" panose="02020603050405020304" pitchFamily="18" charset="0"/>
              <a:ea typeface="Arial" panose="020B0604020202020204" pitchFamily="34" charset="0"/>
              <a:cs typeface="Times New Roman" panose="02020603050405020304" pitchFamily="18" charset="0"/>
            </a:endParaRPr>
          </a:p>
        </p:txBody>
      </p:sp>
      <p:sp>
        <p:nvSpPr>
          <p:cNvPr id="4" name="矩形 2"/>
          <p:cNvSpPr/>
          <p:nvPr>
            <p:custDataLst>
              <p:tags r:id="rId3"/>
            </p:custDataLst>
          </p:nvPr>
        </p:nvSpPr>
        <p:spPr>
          <a:xfrm>
            <a:off x="2088515" y="2787015"/>
            <a:ext cx="8014970" cy="2553970"/>
          </a:xfrm>
          <a:prstGeom prst="rect">
            <a:avLst/>
          </a:prstGeom>
          <a:solidFill>
            <a:schemeClr val="bg1"/>
          </a:solidFill>
          <a:ln>
            <a:solidFill>
              <a:schemeClr val="bg1">
                <a:lumMod val="65000"/>
              </a:schemeClr>
            </a:solidFill>
            <a:prstDash val="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ltLang="zh-CN">
                <a:latin typeface="Times New Roman" panose="02020603050405020304" pitchFamily="18" charset="0"/>
                <a:ea typeface="Arial" panose="020B0604020202020204" pitchFamily="34" charset="0"/>
                <a:cs typeface="Times New Roman" panose="02020603050405020304" pitchFamily="18" charset="0"/>
              </a:rPr>
              <a:t>F   </a:t>
            </a:r>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Sinh viên thực hiện: Trần Thị Thảo Nguyên   _ 19CNTTD (Nhóm trưởng)</a:t>
            </a:r>
            <a:endPar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endParaRPr>
          </a:p>
          <a:p>
            <a:pPr algn="l"/>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                                         Phạm Thị Như Thủy      _ 19CNTTD</a:t>
            </a:r>
            <a:endPar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endParaRPr>
          </a:p>
          <a:p>
            <a:pPr algn="l"/>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sym typeface="+mn-ea"/>
              </a:rPr>
              <a:t>                                         </a:t>
            </a:r>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Biền Xuân Thắng           _ 19CNTTD</a:t>
            </a:r>
            <a:endPar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endParaRPr>
          </a:p>
          <a:p>
            <a:pPr algn="l"/>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sym typeface="+mn-ea"/>
              </a:rPr>
              <a:t>                                         </a:t>
            </a:r>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Doãn Văn Nam               _ 19CNTTD</a:t>
            </a:r>
            <a:endPar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endParaRPr>
          </a:p>
          <a:p>
            <a:pPr algn="l"/>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sym typeface="+mn-ea"/>
              </a:rPr>
              <a:t>                                         </a:t>
            </a:r>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Nguyễn Thị Hoàng Anh _ 19CNTTD</a:t>
            </a:r>
            <a:endPar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endParaRPr>
          </a:p>
          <a:p>
            <a:pPr algn="l"/>
            <a:r>
              <a:rPr lang="en-US" altLang="zh-CN" b="1">
                <a:solidFill>
                  <a:schemeClr val="tx1"/>
                </a:solidFill>
                <a:latin typeface="Times New Roman" panose="02020603050405020304" pitchFamily="18" charset="0"/>
                <a:ea typeface="Arial" panose="020B0604020202020204" pitchFamily="34" charset="0"/>
                <a:cs typeface="Times New Roman" panose="02020603050405020304" pitchFamily="18" charset="0"/>
              </a:rPr>
              <a:t>Giảng viên hướng dẫn: Nguyễn Văn Vương</a:t>
            </a:r>
            <a:r>
              <a:rPr lang="en-US" altLang="zh-CN">
                <a:latin typeface="Times New Roman" panose="02020603050405020304" pitchFamily="18" charset="0"/>
                <a:ea typeface="Arial" panose="020B0604020202020204" pitchFamily="34" charset="0"/>
                <a:cs typeface="Times New Roman" panose="02020603050405020304" pitchFamily="18" charset="0"/>
              </a:rPr>
              <a:t>D</a:t>
            </a:r>
            <a:endParaRPr lang="en-US" altLang="zh-CN">
              <a:latin typeface="Times New Roman" panose="02020603050405020304" pitchFamily="18" charset="0"/>
              <a:ea typeface="Arial" panose="020B0604020202020204" pitchFamily="34" charset="0"/>
              <a:cs typeface="Times New Roman" panose="02020603050405020304" pitchFamily="18" charset="0"/>
            </a:endParaRPr>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1078230" y="549275"/>
            <a:ext cx="9626600" cy="3140710"/>
          </a:xfrm>
        </p:spPr>
        <p:txBody>
          <a:bodyPr/>
          <a:lstStyle/>
          <a:p>
            <a:pPr marL="0" indent="0">
              <a:buNone/>
            </a:pPr>
            <a:r>
              <a:rPr lang="en-US" b="1" smtClean="0"/>
              <a:t>4. Công cụ hỗ trợ lập trình</a:t>
            </a:r>
            <a:endParaRPr lang="en-US" b="1" smtClean="0"/>
          </a:p>
          <a:p>
            <a:pPr marL="0" indent="0">
              <a:buNone/>
            </a:pPr>
            <a:r>
              <a:rPr lang="en-US" b="1" smtClean="0"/>
              <a:t>	a. </a:t>
            </a:r>
            <a:r>
              <a:rPr lang="en-US" b="1"/>
              <a:t>Visual Studio Code</a:t>
            </a:r>
            <a:endParaRPr lang="en-US" b="1"/>
          </a:p>
          <a:p>
            <a:pPr marL="0" indent="0">
              <a:buNone/>
            </a:pPr>
            <a:r>
              <a:rPr lang="en-US" b="1" smtClean="0"/>
              <a:t>	b. </a:t>
            </a:r>
            <a:r>
              <a:rPr lang="en-US" b="1"/>
              <a:t>Visual Studio Current</a:t>
            </a:r>
            <a:endParaRPr lang="en-US" b="1"/>
          </a:p>
          <a:p>
            <a:pPr marL="0" indent="0">
              <a:buNone/>
            </a:pP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0" y="0"/>
            <a:ext cx="4790440" cy="3677285"/>
          </a:xfrm>
        </p:spPr>
        <p:txBody>
          <a:bodyPr>
            <a:normAutofit/>
          </a:bodyPr>
          <a:lstStyle/>
          <a:p>
            <a:r>
              <a:rPr lang="en-US" altLang="zh-CN" smtClean="0"/>
              <a:t>Chương 2:</a:t>
            </a:r>
            <a:br>
              <a:rPr lang="en-US" altLang="zh-CN" smtClean="0"/>
            </a:br>
            <a:r>
              <a:rPr lang="en-US" altLang="zh-CN" smtClean="0"/>
              <a:t>Phân tích thiết kế hệ thống</a:t>
            </a:r>
            <a:endParaRPr lang="en-US" altLang="zh-CN" smtClean="0"/>
          </a:p>
        </p:txBody>
      </p:sp>
      <p:pic>
        <p:nvPicPr>
          <p:cNvPr id="3" name="内容占位符 2" descr="图片1"/>
          <p:cNvPicPr>
            <a:picLocks noGrp="1" noChangeAspect="1"/>
          </p:cNvPicPr>
          <p:nvPr>
            <p:ph sz="quarter" idx="14"/>
            <p:custDataLst>
              <p:tags r:id="rId2"/>
            </p:custDataLst>
          </p:nvPr>
        </p:nvPicPr>
        <p:blipFill>
          <a:blip r:embed="rId3"/>
          <a:stretch>
            <a:fillRect/>
          </a:stretch>
        </p:blipFill>
        <p:spPr>
          <a:xfrm>
            <a:off x="5102225" y="770255"/>
            <a:ext cx="6476365" cy="5087620"/>
          </a:xfrm>
          <a:prstGeom prst="rect">
            <a:avLst/>
          </a:prstGeom>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770625" y="398212"/>
            <a:ext cx="5510504" cy="626400"/>
          </a:xfrm>
        </p:spPr>
        <p:txBody>
          <a:bodyPr>
            <a:normAutofit fontScale="90000"/>
          </a:bodyPr>
          <a:lstStyle/>
          <a:p>
            <a:pPr lvl="1" algn="ctr" rtl="0">
              <a:spcBef>
                <a:spcPct val="0"/>
              </a:spcBef>
            </a:pPr>
            <a:r>
              <a:rPr lang="en-US" altLang="zh-CN" smtClean="0"/>
              <a:t>1.</a:t>
            </a:r>
            <a:r>
              <a:rPr lang="en-US" sz="1800" b="1"/>
              <a:t> MÔ TẢ BÀI TOÁN, ĐƯA RA YÊU CẦU</a:t>
            </a:r>
            <a:br>
              <a:rPr lang="en-US" sz="1800" b="1"/>
            </a:br>
            <a:endParaRPr lang="en-US" altLang="zh-CN" smtClean="0"/>
          </a:p>
        </p:txBody>
      </p:sp>
      <p:sp>
        <p:nvSpPr>
          <p:cNvPr id="6" name="文本占位符 5"/>
          <p:cNvSpPr>
            <a:spLocks noGrp="1"/>
          </p:cNvSpPr>
          <p:nvPr>
            <p:ph type="body" sz="quarter" idx="13"/>
            <p:custDataLst>
              <p:tags r:id="rId2"/>
            </p:custDataLst>
          </p:nvPr>
        </p:nvSpPr>
        <p:spPr>
          <a:xfrm>
            <a:off x="871220" y="1024890"/>
            <a:ext cx="11158220" cy="5184140"/>
          </a:xfrm>
        </p:spPr>
        <p:txBody>
          <a:bodyPr>
            <a:normAutofit lnSpcReduction="20000"/>
          </a:bodyPr>
          <a:lstStyle/>
          <a:p>
            <a:pPr marL="0" indent="0" algn="l">
              <a:buFont typeface="+mj-lt"/>
              <a:buNone/>
            </a:pPr>
            <a:r>
              <a:rPr lang="en-US" altLang="zh-CN" b="1" smtClean="0"/>
              <a:t>a. Đối với người dùng </a:t>
            </a:r>
            <a:r>
              <a:rPr lang="en-US" altLang="zh-CN" b="1" smtClean="0"/>
              <a:t>khách</a:t>
            </a:r>
            <a:endParaRPr lang="en-US" altLang="zh-CN" b="1" smtClean="0"/>
          </a:p>
          <a:p>
            <a:pPr marL="342900" indent="-342900" algn="l">
              <a:buNone/>
            </a:pPr>
            <a:r>
              <a:rPr lang="en-US" altLang="zh-CN" smtClean="0"/>
              <a:t>		Được quyền xem sản phẩm và thông tin sản phẩm các thông tin liên quan đến trang web, 	Không được quyền mua hàng</a:t>
            </a:r>
            <a:endParaRPr lang="en-US" altLang="zh-CN" smtClean="0"/>
          </a:p>
          <a:p>
            <a:pPr marL="0" indent="0" algn="l">
              <a:buFont typeface="+mj-lt"/>
              <a:buNone/>
            </a:pPr>
            <a:r>
              <a:rPr lang="en-US" altLang="zh-CN" b="1" smtClean="0"/>
              <a:t>b. Đối với người dùng của trang </a:t>
            </a:r>
            <a:r>
              <a:rPr lang="en-US" altLang="zh-CN" b="1" smtClean="0"/>
              <a:t>web</a:t>
            </a:r>
            <a:endParaRPr lang="en-US" altLang="zh-CN" b="1" smtClean="0"/>
          </a:p>
          <a:p>
            <a:pPr marL="0" indent="0" algn="l">
              <a:buNone/>
            </a:pPr>
            <a:r>
              <a:rPr lang="en-US" altLang="zh-CN" smtClean="0"/>
              <a:t>	Được quyền đăng ký tài khoản, đăng nhập, xem các sản phẩm và các thông tin liên quan 	đến trang web…..</a:t>
            </a:r>
            <a:endParaRPr lang="en-US" altLang="zh-CN" smtClean="0"/>
          </a:p>
          <a:p>
            <a:pPr marL="0" indent="0" algn="l">
              <a:buNone/>
            </a:pPr>
            <a:r>
              <a:rPr lang="en-US" altLang="zh-CN" b="1" smtClean="0"/>
              <a:t>c. Đối với người quản trị </a:t>
            </a:r>
            <a:r>
              <a:rPr lang="en-US" altLang="zh-CN" b="1" smtClean="0"/>
              <a:t>viên</a:t>
            </a:r>
            <a:endParaRPr lang="en-US" altLang="zh-CN" b="1" smtClean="0"/>
          </a:p>
          <a:p>
            <a:pPr marL="0" indent="0" algn="l">
              <a:buNone/>
            </a:pPr>
            <a:r>
              <a:rPr lang="en-US" altLang="zh-CN" smtClean="0"/>
              <a:t>	Được đăng nhập vào trang quản trị.</a:t>
            </a:r>
            <a:endParaRPr lang="en-US" altLang="zh-CN" smtClean="0"/>
          </a:p>
          <a:p>
            <a:pPr marL="0" indent="0" algn="l">
              <a:buNone/>
            </a:pPr>
            <a:r>
              <a:rPr lang="en-US" altLang="zh-CN" smtClean="0">
                <a:sym typeface="+mn-ea"/>
              </a:rPr>
              <a:t>            Quản lý tổng quan.</a:t>
            </a:r>
            <a:r>
              <a:rPr lang="en-US" altLang="zh-CN" smtClean="0"/>
              <a:t> </a:t>
            </a:r>
            <a:endParaRPr lang="en-US" altLang="zh-CN" smtClean="0"/>
          </a:p>
          <a:p>
            <a:pPr marL="0" indent="0" algn="l">
              <a:buNone/>
            </a:pPr>
            <a:r>
              <a:rPr lang="en-US" altLang="zh-CN" smtClean="0"/>
              <a:t>            Quản lý người dùng, thêm sửa xóa người dùng.</a:t>
            </a:r>
            <a:endParaRPr lang="en-US" altLang="zh-CN" smtClean="0"/>
          </a:p>
          <a:p>
            <a:pPr marL="0" indent="0" algn="l">
              <a:buNone/>
            </a:pPr>
            <a:r>
              <a:rPr lang="en-US" altLang="zh-CN" smtClean="0"/>
              <a:t>	Quản lý sản phẩm, thêm sửa xóa sản phẩm.</a:t>
            </a:r>
            <a:endParaRPr lang="en-US" altLang="zh-CN" smtClean="0"/>
          </a:p>
          <a:p>
            <a:pPr marL="0" indent="0" algn="l">
              <a:buNone/>
            </a:pPr>
            <a:r>
              <a:rPr lang="en-US" altLang="zh-CN" smtClean="0"/>
              <a:t>	Quản lý đơn hàng, xem thông tin đơn hàng, xóa đơn hàng.</a:t>
            </a:r>
            <a:endParaRPr lang="en-US" altLang="zh-CN" smtClean="0"/>
          </a:p>
          <a:p>
            <a:pPr marL="0" indent="0" algn="l">
              <a:buNone/>
            </a:pPr>
            <a:r>
              <a:rPr lang="en-US" altLang="zh-CN" smtClean="0">
                <a:sym typeface="+mn-ea"/>
              </a:rPr>
              <a:t>            Quản lý danh mục, thêm sửa xóa danh mục.</a:t>
            </a:r>
            <a:endParaRPr lang="en-US" altLang="zh-CN" smtClean="0"/>
          </a:p>
        </p:txBody>
      </p:sp>
      <p:sp>
        <p:nvSpPr>
          <p:cNvPr id="3" name="Content Placeholder 2"/>
          <p:cNvSpPr>
            <a:spLocks noGrp="1"/>
          </p:cNvSpPr>
          <p:nvPr>
            <p:ph sz="quarter" idx="14"/>
          </p:nvPr>
        </p:nvSpPr>
        <p:spPr>
          <a:xfrm>
            <a:off x="771026" y="7231144"/>
            <a:ext cx="10965600" cy="3430800"/>
          </a:xfrm>
        </p:spPr>
        <p:txBody>
          <a:bodyPr/>
          <a:lstStyle/>
          <a:p>
            <a:pPr marL="0" indent="0">
              <a:buNone/>
            </a:pPr>
            <a:endParaRPr lang="en-US"/>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circle(in)">
                                      <p:cBhvr>
                                        <p:cTn id="13" dur="2000"/>
                                        <p:tgtEl>
                                          <p:spTgt spid="6">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6">
                                            <p:txEl>
                                              <p:pRg st="1" end="1"/>
                                            </p:txEl>
                                          </p:spTgt>
                                        </p:tgtEl>
                                        <p:attrNameLst>
                                          <p:attrName>style.visibility</p:attrName>
                                        </p:attrNameLst>
                                      </p:cBhvr>
                                      <p:to>
                                        <p:strVal val="visible"/>
                                      </p:to>
                                    </p:set>
                                    <p:animEffect transition="in" filter="circle(in)">
                                      <p:cBhvr>
                                        <p:cTn id="18" dur="2000"/>
                                        <p:tgtEl>
                                          <p:spTgt spid="6">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grpId="0"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circle(in)">
                                      <p:cBhvr>
                                        <p:cTn id="23" dur="2000"/>
                                        <p:tgtEl>
                                          <p:spTgt spid="6">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circle(in)">
                                      <p:cBhvr>
                                        <p:cTn id="28" dur="2000"/>
                                        <p:tgtEl>
                                          <p:spTgt spid="6">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6">
                                            <p:txEl>
                                              <p:pRg st="4" end="4"/>
                                            </p:txEl>
                                          </p:spTgt>
                                        </p:tgtEl>
                                        <p:attrNameLst>
                                          <p:attrName>style.visibility</p:attrName>
                                        </p:attrNameLst>
                                      </p:cBhvr>
                                      <p:to>
                                        <p:strVal val="visible"/>
                                      </p:to>
                                    </p:set>
                                    <p:animEffect transition="in" filter="circle(in)">
                                      <p:cBhvr>
                                        <p:cTn id="33" dur="2000"/>
                                        <p:tgtEl>
                                          <p:spTgt spid="6">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6" presetClass="entr" presetSubtype="16" fill="hold" grpId="0" nodeType="clickEffect">
                                  <p:stCondLst>
                                    <p:cond delay="0"/>
                                  </p:stCondLst>
                                  <p:childTnLst>
                                    <p:set>
                                      <p:cBhvr>
                                        <p:cTn id="37" dur="1" fill="hold">
                                          <p:stCondLst>
                                            <p:cond delay="0"/>
                                          </p:stCondLst>
                                        </p:cTn>
                                        <p:tgtEl>
                                          <p:spTgt spid="6">
                                            <p:txEl>
                                              <p:pRg st="5" end="5"/>
                                            </p:txEl>
                                          </p:spTgt>
                                        </p:tgtEl>
                                        <p:attrNameLst>
                                          <p:attrName>style.visibility</p:attrName>
                                        </p:attrNameLst>
                                      </p:cBhvr>
                                      <p:to>
                                        <p:strVal val="visible"/>
                                      </p:to>
                                    </p:set>
                                    <p:animEffect transition="in" filter="circle(in)">
                                      <p:cBhvr>
                                        <p:cTn id="38" dur="2000"/>
                                        <p:tgtEl>
                                          <p:spTgt spid="6">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6" presetClass="entr" presetSubtype="16" fill="hold" grpId="0" nodeType="clickEffect">
                                  <p:stCondLst>
                                    <p:cond delay="0"/>
                                  </p:stCondLst>
                                  <p:childTnLst>
                                    <p:set>
                                      <p:cBhvr>
                                        <p:cTn id="42" dur="1" fill="hold">
                                          <p:stCondLst>
                                            <p:cond delay="0"/>
                                          </p:stCondLst>
                                        </p:cTn>
                                        <p:tgtEl>
                                          <p:spTgt spid="6">
                                            <p:txEl>
                                              <p:pRg st="6" end="6"/>
                                            </p:txEl>
                                          </p:spTgt>
                                        </p:tgtEl>
                                        <p:attrNameLst>
                                          <p:attrName>style.visibility</p:attrName>
                                        </p:attrNameLst>
                                      </p:cBhvr>
                                      <p:to>
                                        <p:strVal val="visible"/>
                                      </p:to>
                                    </p:set>
                                    <p:animEffect transition="in" filter="circle(in)">
                                      <p:cBhvr>
                                        <p:cTn id="43" dur="2000"/>
                                        <p:tgtEl>
                                          <p:spTgt spid="6">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6" presetClass="entr" presetSubtype="16" fill="hold" grpId="0" nodeType="clickEffect">
                                  <p:stCondLst>
                                    <p:cond delay="0"/>
                                  </p:stCondLst>
                                  <p:childTnLst>
                                    <p:set>
                                      <p:cBhvr>
                                        <p:cTn id="47" dur="1" fill="hold">
                                          <p:stCondLst>
                                            <p:cond delay="0"/>
                                          </p:stCondLst>
                                        </p:cTn>
                                        <p:tgtEl>
                                          <p:spTgt spid="6">
                                            <p:txEl>
                                              <p:pRg st="7" end="7"/>
                                            </p:txEl>
                                          </p:spTgt>
                                        </p:tgtEl>
                                        <p:attrNameLst>
                                          <p:attrName>style.visibility</p:attrName>
                                        </p:attrNameLst>
                                      </p:cBhvr>
                                      <p:to>
                                        <p:strVal val="visible"/>
                                      </p:to>
                                    </p:set>
                                    <p:animEffect transition="in" filter="circle(in)">
                                      <p:cBhvr>
                                        <p:cTn id="48" dur="2000"/>
                                        <p:tgtEl>
                                          <p:spTgt spid="6">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6" presetClass="entr" presetSubtype="16" fill="hold" grpId="0" nodeType="clickEffect">
                                  <p:stCondLst>
                                    <p:cond delay="0"/>
                                  </p:stCondLst>
                                  <p:childTnLst>
                                    <p:set>
                                      <p:cBhvr>
                                        <p:cTn id="52" dur="1" fill="hold">
                                          <p:stCondLst>
                                            <p:cond delay="0"/>
                                          </p:stCondLst>
                                        </p:cTn>
                                        <p:tgtEl>
                                          <p:spTgt spid="6">
                                            <p:txEl>
                                              <p:pRg st="8" end="8"/>
                                            </p:txEl>
                                          </p:spTgt>
                                        </p:tgtEl>
                                        <p:attrNameLst>
                                          <p:attrName>style.visibility</p:attrName>
                                        </p:attrNameLst>
                                      </p:cBhvr>
                                      <p:to>
                                        <p:strVal val="visible"/>
                                      </p:to>
                                    </p:set>
                                    <p:animEffect transition="in" filter="circle(in)">
                                      <p:cBhvr>
                                        <p:cTn id="53" dur="2000"/>
                                        <p:tgtEl>
                                          <p:spTgt spid="6">
                                            <p:txEl>
                                              <p:pRg st="8" end="8"/>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6" presetClass="entr" presetSubtype="16" fill="hold" grpId="0" nodeType="clickEffect">
                                  <p:stCondLst>
                                    <p:cond delay="0"/>
                                  </p:stCondLst>
                                  <p:childTnLst>
                                    <p:set>
                                      <p:cBhvr>
                                        <p:cTn id="57" dur="1" fill="hold">
                                          <p:stCondLst>
                                            <p:cond delay="0"/>
                                          </p:stCondLst>
                                        </p:cTn>
                                        <p:tgtEl>
                                          <p:spTgt spid="6">
                                            <p:txEl>
                                              <p:pRg st="9" end="9"/>
                                            </p:txEl>
                                          </p:spTgt>
                                        </p:tgtEl>
                                        <p:attrNameLst>
                                          <p:attrName>style.visibility</p:attrName>
                                        </p:attrNameLst>
                                      </p:cBhvr>
                                      <p:to>
                                        <p:strVal val="visible"/>
                                      </p:to>
                                    </p:set>
                                    <p:animEffect transition="in" filter="circle(in)">
                                      <p:cBhvr>
                                        <p:cTn id="58" dur="2000"/>
                                        <p:tgtEl>
                                          <p:spTgt spid="6">
                                            <p:txEl>
                                              <p:pRg st="9" end="9"/>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6" presetClass="entr" presetSubtype="16" fill="hold" grpId="0" nodeType="clickEffect">
                                  <p:stCondLst>
                                    <p:cond delay="0"/>
                                  </p:stCondLst>
                                  <p:childTnLst>
                                    <p:set>
                                      <p:cBhvr>
                                        <p:cTn id="62" dur="1" fill="hold">
                                          <p:stCondLst>
                                            <p:cond delay="0"/>
                                          </p:stCondLst>
                                        </p:cTn>
                                        <p:tgtEl>
                                          <p:spTgt spid="6">
                                            <p:txEl>
                                              <p:pRg st="10" end="10"/>
                                            </p:txEl>
                                          </p:spTgt>
                                        </p:tgtEl>
                                        <p:attrNameLst>
                                          <p:attrName>style.visibility</p:attrName>
                                        </p:attrNameLst>
                                      </p:cBhvr>
                                      <p:to>
                                        <p:strVal val="visible"/>
                                      </p:to>
                                    </p:set>
                                    <p:animEffect transition="in" filter="circle(in)">
                                      <p:cBhvr>
                                        <p:cTn id="63" dur="20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3920" y="0"/>
            <a:ext cx="4973791" cy="626400"/>
          </a:xfrm>
        </p:spPr>
        <p:txBody>
          <a:bodyPr>
            <a:normAutofit fontScale="90000"/>
          </a:bodyPr>
          <a:lstStyle/>
          <a:p>
            <a:r>
              <a:rPr lang="en-US" smtClean="0"/>
              <a:t>2. Phân tích hệ thống</a:t>
            </a:r>
            <a:endParaRPr lang="en-US"/>
          </a:p>
        </p:txBody>
      </p:sp>
      <p:sp>
        <p:nvSpPr>
          <p:cNvPr id="3" name="Text Placeholder 2"/>
          <p:cNvSpPr>
            <a:spLocks noGrp="1"/>
          </p:cNvSpPr>
          <p:nvPr>
            <p:ph type="body" sz="quarter" idx="13"/>
          </p:nvPr>
        </p:nvSpPr>
        <p:spPr>
          <a:xfrm>
            <a:off x="0" y="1457325"/>
            <a:ext cx="3436620" cy="3512185"/>
          </a:xfrm>
        </p:spPr>
        <p:txBody>
          <a:bodyPr>
            <a:normAutofit fontScale="90000"/>
          </a:bodyPr>
          <a:lstStyle/>
          <a:p>
            <a:pPr marL="342900" indent="-342900" algn="l">
              <a:buAutoNum type="alphaLcPeriod"/>
            </a:pPr>
            <a:r>
              <a:rPr lang="en-US" b="1" smtClean="0"/>
              <a:t>Yêu cầu chức năng</a:t>
            </a:r>
            <a:endParaRPr lang="en-US" b="1" smtClean="0"/>
          </a:p>
          <a:p>
            <a:pPr marL="342900" indent="-342900" algn="l">
              <a:buAutoNum type="alphaLcPeriod"/>
            </a:pPr>
            <a:r>
              <a:rPr lang="en-US" b="1" smtClean="0"/>
              <a:t>Yêu cầu phi chức năng</a:t>
            </a:r>
            <a:endParaRPr lang="en-US" b="1" smtClean="0"/>
          </a:p>
          <a:p>
            <a:pPr marL="342900" indent="-342900" algn="l">
              <a:buAutoNum type="alphaLcPeriod"/>
            </a:pPr>
            <a:r>
              <a:rPr lang="en-US" b="1" smtClean="0"/>
              <a:t>Sơ đồ chức năng</a:t>
            </a:r>
            <a:endParaRPr lang="en-US" b="1" smtClean="0"/>
          </a:p>
          <a:p>
            <a:pPr marL="342900" indent="-342900" algn="l">
              <a:buAutoNum type="alphaLcPeriod"/>
            </a:pPr>
            <a:r>
              <a:rPr lang="en-US" b="1" smtClean="0"/>
              <a:t>Chức năng cho người dùng</a:t>
            </a:r>
            <a:endParaRPr lang="en-US" b="1" smtClean="0"/>
          </a:p>
          <a:p>
            <a:pPr marL="0" indent="0" algn="l">
              <a:buNone/>
            </a:pPr>
            <a:r>
              <a:rPr lang="en-US" b="1" smtClean="0"/>
              <a:t>Khách</a:t>
            </a:r>
            <a:endParaRPr lang="en-US" b="1" smtClean="0"/>
          </a:p>
          <a:p>
            <a:pPr marL="0" indent="0" algn="l">
              <a:buNone/>
            </a:pPr>
            <a:r>
              <a:rPr lang="en-US" b="1" smtClean="0"/>
              <a:t>e. Chức năng cho người dùng</a:t>
            </a:r>
            <a:endParaRPr lang="en-US" b="1" smtClean="0"/>
          </a:p>
          <a:p>
            <a:pPr marL="0" indent="0" algn="l">
              <a:buNone/>
            </a:pPr>
            <a:r>
              <a:rPr lang="en-US" b="1" smtClean="0"/>
              <a:t>Web</a:t>
            </a:r>
            <a:endParaRPr lang="en-US" b="1" smtClean="0"/>
          </a:p>
          <a:p>
            <a:pPr marL="0" indent="0" algn="l">
              <a:buNone/>
            </a:pPr>
            <a:r>
              <a:rPr lang="en-US" b="1" smtClean="0"/>
              <a:t>f. Chức năng cho admin</a:t>
            </a:r>
            <a:endParaRPr lang="en-US" b="1" smtClean="0"/>
          </a:p>
          <a:p>
            <a:pPr marL="0" indent="0" algn="l">
              <a:buNone/>
            </a:pPr>
            <a:endParaRPr lang="en-US" smtClean="0"/>
          </a:p>
          <a:p>
            <a:pPr marL="0" indent="0" algn="l">
              <a:buNone/>
            </a:pPr>
            <a:endParaRPr lang="en-US" smtClean="0"/>
          </a:p>
        </p:txBody>
      </p:sp>
      <p:pic>
        <p:nvPicPr>
          <p:cNvPr id="6" name="Picture 5"/>
          <p:cNvPicPr>
            <a:picLocks noChangeAspect="1"/>
          </p:cNvPicPr>
          <p:nvPr/>
        </p:nvPicPr>
        <p:blipFill>
          <a:blip r:embed="rId1"/>
          <a:stretch>
            <a:fillRect/>
          </a:stretch>
        </p:blipFill>
        <p:spPr>
          <a:xfrm>
            <a:off x="3435985" y="506095"/>
            <a:ext cx="8756015" cy="63519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circle(in)">
                                      <p:cBhvr>
                                        <p:cTn id="18" dur="2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circle(in)">
                                      <p:cBhvr>
                                        <p:cTn id="23" dur="20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circle(in)">
                                      <p:cBhvr>
                                        <p:cTn id="28" dur="2000"/>
                                        <p:tgtEl>
                                          <p:spTgt spid="3">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circle(in)">
                                      <p:cBhvr>
                                        <p:cTn id="33" dur="2000"/>
                                        <p:tgtEl>
                                          <p:spTgt spid="3">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6" presetClass="entr" presetSubtype="16" fill="hold" grpId="0"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circle(in)">
                                      <p:cBhvr>
                                        <p:cTn id="38" dur="20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6" presetClass="entr" presetSubtype="16"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circle(in)">
                                      <p:cBhvr>
                                        <p:cTn id="43" dur="2000"/>
                                        <p:tgtEl>
                                          <p:spTgt spid="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6" presetClass="entr" presetSubtype="16" fill="hold" grpId="0"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circle(in)">
                                      <p:cBhvr>
                                        <p:cTn id="48" dur="2000"/>
                                        <p:tgtEl>
                                          <p:spTgt spid="3">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barn(inVertical)">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1282870" y="609120"/>
            <a:ext cx="9626400" cy="723600"/>
          </a:xfrm>
        </p:spPr>
        <p:txBody>
          <a:bodyPr>
            <a:normAutofit fontScale="90000"/>
          </a:bodyPr>
          <a:lstStyle/>
          <a:p>
            <a:r>
              <a:rPr lang="en-US" altLang="zh-CN" smtClean="0"/>
              <a:t>Danh sách các bảng cơ sở dữ liệu</a:t>
            </a:r>
            <a:endParaRPr lang="en-US" altLang="zh-CN" smtClean="0"/>
          </a:p>
        </p:txBody>
      </p:sp>
      <p:pic>
        <p:nvPicPr>
          <p:cNvPr id="4" name="Content Placeholder 3"/>
          <p:cNvPicPr>
            <a:picLocks noChangeAspect="1"/>
          </p:cNvPicPr>
          <p:nvPr>
            <p:ph sz="quarter" idx="13"/>
          </p:nvPr>
        </p:nvPicPr>
        <p:blipFill>
          <a:blip r:embed="rId2"/>
          <a:stretch>
            <a:fillRect/>
          </a:stretch>
        </p:blipFill>
        <p:spPr>
          <a:xfrm>
            <a:off x="1979295" y="2289175"/>
            <a:ext cx="8229600" cy="319278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0" y="0"/>
            <a:ext cx="3876261" cy="565200"/>
          </a:xfrm>
        </p:spPr>
        <p:txBody>
          <a:bodyPr>
            <a:normAutofit fontScale="90000"/>
          </a:bodyPr>
          <a:lstStyle/>
          <a:p>
            <a:r>
              <a:rPr lang="en-US" altLang="zh-CN" smtClean="0"/>
              <a:t>Mô hình DR</a:t>
            </a:r>
            <a:endParaRPr lang="en-US" altLang="zh-CN" smtClean="0"/>
          </a:p>
        </p:txBody>
      </p:sp>
      <p:pic>
        <p:nvPicPr>
          <p:cNvPr id="4" name="Content Placeholder 3"/>
          <p:cNvPicPr>
            <a:picLocks noChangeAspect="1"/>
          </p:cNvPicPr>
          <p:nvPr>
            <p:ph sz="quarter" idx="13"/>
          </p:nvPr>
        </p:nvPicPr>
        <p:blipFill>
          <a:blip r:embed="rId2"/>
          <a:stretch>
            <a:fillRect/>
          </a:stretch>
        </p:blipFill>
        <p:spPr>
          <a:xfrm>
            <a:off x="846455" y="1078230"/>
            <a:ext cx="10020935" cy="577913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标题 4"/>
          <p:cNvSpPr>
            <a:spLocks noGrp="1"/>
          </p:cNvSpPr>
          <p:nvPr>
            <p:custDataLst>
              <p:tags r:id="rId1"/>
            </p:custDataLst>
          </p:nvPr>
        </p:nvSpPr>
        <p:spPr>
          <a:xfrm>
            <a:off x="1282700" y="591185"/>
            <a:ext cx="9626600" cy="1007110"/>
          </a:xfrm>
          <a:prstGeom prst="rect">
            <a:avLst/>
          </a:prstGeom>
        </p:spPr>
        <p:txBody>
          <a:bodyPr vert="horz" lIns="90170" tIns="46990" rIns="90170" bIns="46990" rtlCol="0" anchor="ctr" anchorCtr="0">
            <a:normAutofit fontScale="90000"/>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dirty="0" smtClean="0">
                <a:sym typeface="+mn-ea"/>
              </a:rPr>
              <a:t>Chương 3 Thiết kế và xây dựng hệ thống website</a:t>
            </a:r>
            <a:endParaRPr lang="en-US" altLang="zh-CN" smtClean="0"/>
          </a:p>
        </p:txBody>
      </p:sp>
      <p:sp>
        <p:nvSpPr>
          <p:cNvPr id="6" name="标题 4"/>
          <p:cNvSpPr>
            <a:spLocks noGrp="1"/>
          </p:cNvSpPr>
          <p:nvPr>
            <p:custDataLst>
              <p:tags r:id="rId2"/>
            </p:custDataLst>
          </p:nvPr>
        </p:nvSpPr>
        <p:spPr>
          <a:xfrm>
            <a:off x="1372870" y="179705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1. Giao diện hiển thị</a:t>
            </a:r>
            <a:endParaRPr lang="en-US" altLang="zh-CN" b="0" smtClean="0"/>
          </a:p>
        </p:txBody>
      </p:sp>
      <p:sp>
        <p:nvSpPr>
          <p:cNvPr id="9" name="标题 4"/>
          <p:cNvSpPr>
            <a:spLocks noGrp="1"/>
          </p:cNvSpPr>
          <p:nvPr>
            <p:custDataLst>
              <p:tags r:id="rId3"/>
            </p:custDataLst>
          </p:nvPr>
        </p:nvSpPr>
        <p:spPr>
          <a:xfrm>
            <a:off x="1372870" y="28041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2. Giao diện quản trị</a:t>
            </a:r>
            <a:endParaRPr lang="en-US" altLang="zh-CN" b="0" smtClean="0"/>
          </a:p>
        </p:txBody>
      </p:sp>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arn(inVertical)">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trang chủ</a:t>
            </a:r>
            <a:endParaRPr lang="en-US" altLang="zh-CN" b="0" smtClean="0"/>
          </a:p>
        </p:txBody>
      </p:sp>
      <p:pic>
        <p:nvPicPr>
          <p:cNvPr id="2" name="Picture 1" descr="Graphical user interface, website&#10;&#10;Description automatically generated"/>
          <p:cNvPicPr>
            <a:picLocks noChangeAspect="1"/>
          </p:cNvPicPr>
          <p:nvPr>
            <p:ph sz="quarter" idx="13"/>
          </p:nvPr>
        </p:nvPicPr>
        <p:blipFill>
          <a:blip r:embed="rId2"/>
          <a:stretch>
            <a:fillRect/>
          </a:stretch>
        </p:blipFill>
        <p:spPr>
          <a:xfrm>
            <a:off x="669925" y="2002155"/>
            <a:ext cx="10852150" cy="432752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giới thiệu</a:t>
            </a:r>
            <a:endParaRPr lang="en-US" altLang="zh-CN" b="0" smtClean="0"/>
          </a:p>
        </p:txBody>
      </p:sp>
      <p:pic>
        <p:nvPicPr>
          <p:cNvPr id="7" name="Picture 7" descr="Text&#10;&#10;Description automatically generated with low confidence"/>
          <p:cNvPicPr>
            <a:picLocks noChangeAspect="1"/>
          </p:cNvPicPr>
          <p:nvPr>
            <p:ph sz="quarter" idx="13"/>
          </p:nvPr>
        </p:nvPicPr>
        <p:blipFill>
          <a:blip r:embed="rId2"/>
          <a:stretch>
            <a:fillRect/>
          </a:stretch>
        </p:blipFill>
        <p:spPr>
          <a:xfrm>
            <a:off x="989330" y="1660525"/>
            <a:ext cx="10556875" cy="482282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sản phẩm</a:t>
            </a:r>
            <a:endParaRPr lang="en-US" altLang="zh-CN" b="0" smtClean="0"/>
          </a:p>
        </p:txBody>
      </p:sp>
      <p:pic>
        <p:nvPicPr>
          <p:cNvPr id="31" name="Picture 31" descr="A screenshot of a computer&#10;&#10;Description automatically generated with medium confidence"/>
          <p:cNvPicPr>
            <a:picLocks noChangeAspect="1"/>
          </p:cNvPicPr>
          <p:nvPr>
            <p:ph sz="quarter" idx="13"/>
          </p:nvPr>
        </p:nvPicPr>
        <p:blipFill>
          <a:blip r:embed="rId2"/>
          <a:stretch>
            <a:fillRect/>
          </a:stretch>
        </p:blipFill>
        <p:spPr>
          <a:xfrm>
            <a:off x="913130" y="1681480"/>
            <a:ext cx="10436860" cy="444119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矩形 2"/>
          <p:cNvSpPr/>
          <p:nvPr>
            <p:custDataLst>
              <p:tags r:id="rId1"/>
            </p:custDataLst>
          </p:nvPr>
        </p:nvSpPr>
        <p:spPr>
          <a:xfrm>
            <a:off x="2527300" y="61595"/>
            <a:ext cx="6696075" cy="652145"/>
          </a:xfrm>
          <a:prstGeom prst="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threePt" dir="t"/>
            </a:scene3d>
          </a:bodyPr>
          <a:lstStyle/>
          <a:p>
            <a:pPr algn="ctr"/>
            <a:r>
              <a:rPr lang="en-US" altLang="zh-CN" b="1">
                <a:ln w="12700">
                  <a:solidFill>
                    <a:schemeClr val="tx2">
                      <a:lumMod val="75000"/>
                    </a:schemeClr>
                  </a:solidFill>
                  <a:prstDash val="solid"/>
                </a:ln>
                <a:solidFill>
                  <a:schemeClr val="tx1"/>
                </a:solidFill>
                <a:effectLst>
                  <a:outerShdw dist="38100" dir="2640000" algn="bl" rotWithShape="0">
                    <a:schemeClr val="tx2">
                      <a:lumMod val="75000"/>
                    </a:schemeClr>
                  </a:outerShdw>
                </a:effectLst>
                <a:ea typeface="Arial" panose="020B0604020202020204" pitchFamily="34" charset="0"/>
              </a:rPr>
              <a:t>PHÂN CÔNG NHIỆM VỤ</a:t>
            </a:r>
            <a:endParaRPr lang="en-US" altLang="zh-CN" b="1">
              <a:ln w="12700">
                <a:solidFill>
                  <a:schemeClr val="tx2">
                    <a:lumMod val="75000"/>
                  </a:schemeClr>
                </a:solidFill>
                <a:prstDash val="solid"/>
              </a:ln>
              <a:solidFill>
                <a:schemeClr val="tx1"/>
              </a:solidFill>
              <a:effectLst>
                <a:outerShdw dist="38100" dir="2640000" algn="bl" rotWithShape="0">
                  <a:schemeClr val="tx2">
                    <a:lumMod val="75000"/>
                  </a:schemeClr>
                </a:outerShdw>
              </a:effectLst>
              <a:ea typeface="Arial" panose="020B0604020202020204" pitchFamily="34" charset="0"/>
            </a:endParaRPr>
          </a:p>
        </p:txBody>
      </p:sp>
      <p:pic>
        <p:nvPicPr>
          <p:cNvPr id="2" name="Content Placeholder 1"/>
          <p:cNvPicPr>
            <a:picLocks noChangeAspect="1"/>
          </p:cNvPicPr>
          <p:nvPr>
            <p:ph sz="quarter" idx="13"/>
          </p:nvPr>
        </p:nvPicPr>
        <p:blipFill>
          <a:blip r:embed="rId2"/>
          <a:stretch>
            <a:fillRect/>
          </a:stretch>
        </p:blipFill>
        <p:spPr>
          <a:xfrm>
            <a:off x="889000" y="815340"/>
            <a:ext cx="10330815" cy="604202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xem thông tin sản phẩm</a:t>
            </a:r>
            <a:endParaRPr lang="en-US" altLang="zh-CN" b="0" smtClean="0"/>
          </a:p>
        </p:txBody>
      </p:sp>
      <p:pic>
        <p:nvPicPr>
          <p:cNvPr id="67" name="Picture 67" descr="Graphical user interface, website&#10;&#10;Description automatically generated"/>
          <p:cNvPicPr>
            <a:picLocks noChangeAspect="1"/>
          </p:cNvPicPr>
          <p:nvPr>
            <p:ph sz="quarter" idx="13"/>
          </p:nvPr>
        </p:nvPicPr>
        <p:blipFill>
          <a:blip r:embed="rId2"/>
          <a:stretch>
            <a:fillRect/>
          </a:stretch>
        </p:blipFill>
        <p:spPr>
          <a:xfrm>
            <a:off x="1136015" y="1638935"/>
            <a:ext cx="9919970" cy="433514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hỏi đáp</a:t>
            </a:r>
            <a:endParaRPr lang="en-US" altLang="zh-CN" b="0" smtClean="0"/>
          </a:p>
        </p:txBody>
      </p:sp>
      <p:pic>
        <p:nvPicPr>
          <p:cNvPr id="3" name="Picture 9" descr="Graphical user interface, text&#10;&#10;Description automatically generated"/>
          <p:cNvPicPr>
            <a:picLocks noChangeAspect="1"/>
          </p:cNvPicPr>
          <p:nvPr>
            <p:ph sz="quarter" idx="13"/>
          </p:nvPr>
        </p:nvPicPr>
        <p:blipFill>
          <a:blip r:embed="rId2"/>
          <a:stretch>
            <a:fillRect/>
          </a:stretch>
        </p:blipFill>
        <p:spPr>
          <a:xfrm>
            <a:off x="1400175" y="1457960"/>
            <a:ext cx="9391650" cy="503428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đăng ký</a:t>
            </a:r>
            <a:endParaRPr lang="en-US" altLang="zh-CN" b="0" smtClean="0"/>
          </a:p>
        </p:txBody>
      </p:sp>
      <p:pic>
        <p:nvPicPr>
          <p:cNvPr id="10" name="Picture 10" descr="Graphical user interface&#10;&#10;Description automatically generated"/>
          <p:cNvPicPr>
            <a:picLocks noChangeAspect="1"/>
          </p:cNvPicPr>
          <p:nvPr>
            <p:ph sz="quarter" idx="13"/>
          </p:nvPr>
        </p:nvPicPr>
        <p:blipFill>
          <a:blip r:embed="rId2"/>
          <a:stretch>
            <a:fillRect/>
          </a:stretch>
        </p:blipFill>
        <p:spPr>
          <a:xfrm>
            <a:off x="1250315" y="1660525"/>
            <a:ext cx="9658985" cy="456819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đăng nhập</a:t>
            </a:r>
            <a:endParaRPr lang="en-US" altLang="zh-CN" b="0" smtClean="0"/>
          </a:p>
        </p:txBody>
      </p:sp>
      <p:pic>
        <p:nvPicPr>
          <p:cNvPr id="12" name="Picture 12" descr="Graphical user interface&#10;&#10;Description automatically generated"/>
          <p:cNvPicPr>
            <a:picLocks noChangeAspect="1"/>
          </p:cNvPicPr>
          <p:nvPr>
            <p:ph sz="quarter" idx="13"/>
          </p:nvPr>
        </p:nvPicPr>
        <p:blipFill>
          <a:blip r:embed="rId2"/>
          <a:stretch>
            <a:fillRect/>
          </a:stretch>
        </p:blipFill>
        <p:spPr>
          <a:xfrm>
            <a:off x="588010" y="1511935"/>
            <a:ext cx="11015980" cy="471678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giỏ hàng</a:t>
            </a:r>
            <a:endParaRPr lang="en-US" altLang="zh-CN" b="0" smtClean="0"/>
          </a:p>
        </p:txBody>
      </p:sp>
      <p:pic>
        <p:nvPicPr>
          <p:cNvPr id="4" name="Picture 4" descr="Graphical user interface, application&#10;&#10;Description automatically generated"/>
          <p:cNvPicPr>
            <a:picLocks noChangeAspect="1"/>
          </p:cNvPicPr>
          <p:nvPr>
            <p:ph sz="quarter" idx="13"/>
          </p:nvPr>
        </p:nvPicPr>
        <p:blipFill>
          <a:blip r:embed="rId2"/>
          <a:stretch>
            <a:fillRect/>
          </a:stretch>
        </p:blipFill>
        <p:spPr>
          <a:xfrm>
            <a:off x="895350" y="1553845"/>
            <a:ext cx="10678160" cy="471678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标题 4"/>
          <p:cNvSpPr>
            <a:spLocks noGrp="1"/>
          </p:cNvSpPr>
          <p:nvPr>
            <p:custDataLst>
              <p:tags r:id="rId1"/>
            </p:custDataLst>
          </p:nvPr>
        </p:nvSpPr>
        <p:spPr>
          <a:xfrm>
            <a:off x="1282700" y="238760"/>
            <a:ext cx="9626600" cy="1007110"/>
          </a:xfrm>
          <a:prstGeom prst="rect">
            <a:avLst/>
          </a:prstGeom>
        </p:spPr>
        <p:txBody>
          <a:bodyPr vert="horz" lIns="90170" tIns="46990" rIns="90170" bIns="46990" rtlCol="0" anchor="ctr" anchorCtr="0">
            <a:normAutofit/>
          </a:bodyPr>
          <a:lstStyle>
            <a:lvl1pPr algn="l" defTabSz="914400" rtl="0" eaLnBrk="1" fontAlgn="auto" latinLnBrk="0" hangingPunct="1">
              <a:lnSpc>
                <a:spcPct val="100000"/>
              </a:lnSpc>
              <a:spcBef>
                <a:spcPct val="0"/>
              </a:spcBef>
              <a:buNone/>
              <a:defRPr sz="3200" b="1" u="none" strike="noStrike" kern="1200" cap="none" spc="200" normalizeH="0" baseline="0">
                <a:solidFill>
                  <a:schemeClr val="tx1">
                    <a:lumMod val="85000"/>
                    <a:lumOff val="15000"/>
                  </a:schemeClr>
                </a:solidFill>
                <a:uFillTx/>
                <a:latin typeface="Arial" panose="020B0604020202020204" pitchFamily="34" charset="0"/>
                <a:ea typeface="Arial" panose="020B0604020202020204" pitchFamily="34" charset="0"/>
                <a:cs typeface="+mj-cs"/>
              </a:defRPr>
            </a:lvl1pPr>
          </a:lstStyle>
          <a:p>
            <a:pPr algn="ctr"/>
            <a:r>
              <a:rPr lang="en-US" altLang="zh-CN" b="0" dirty="0" smtClean="0">
                <a:sym typeface="+mn-ea"/>
              </a:rPr>
              <a:t>Giao diện thanh toán</a:t>
            </a:r>
            <a:endParaRPr lang="en-US" altLang="zh-CN" b="0" smtClean="0"/>
          </a:p>
        </p:txBody>
      </p:sp>
      <p:pic>
        <p:nvPicPr>
          <p:cNvPr id="14" name="Picture 14" descr="A screenshot of a computer&#10;&#10;Description automatically generated"/>
          <p:cNvPicPr>
            <a:picLocks noChangeAspect="1"/>
          </p:cNvPicPr>
          <p:nvPr>
            <p:ph sz="quarter" idx="13"/>
          </p:nvPr>
        </p:nvPicPr>
        <p:blipFill>
          <a:blip r:embed="rId2"/>
          <a:stretch>
            <a:fillRect/>
          </a:stretch>
        </p:blipFill>
        <p:spPr>
          <a:xfrm>
            <a:off x="1282700" y="1681480"/>
            <a:ext cx="10030460" cy="4822190"/>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标题 12"/>
          <p:cNvSpPr>
            <a:spLocks noGrp="1"/>
          </p:cNvSpPr>
          <p:nvPr>
            <p:ph type="title"/>
            <p:custDataLst>
              <p:tags r:id="rId1"/>
            </p:custDataLst>
          </p:nvPr>
        </p:nvSpPr>
        <p:spPr/>
        <p:txBody>
          <a:bodyPr>
            <a:normAutofit/>
          </a:bodyPr>
          <a:lstStyle/>
          <a:p>
            <a:r>
              <a:rPr lang="en-US" altLang="zh-CN" dirty="0" smtClean="0"/>
              <a:t>Thank you</a:t>
            </a:r>
            <a:endParaRPr lang="zh-CN" altLang="en-US" dirty="0"/>
          </a:p>
        </p:txBody>
      </p:sp>
    </p:spTree>
    <p:custDataLst>
      <p:tags r:id="rId2"/>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2463346" y="96090"/>
            <a:ext cx="7266215" cy="652059"/>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b="1">
                <a:solidFill>
                  <a:schemeClr val="bg2"/>
                </a:solidFill>
                <a:effectLst>
                  <a:innerShdw blurRad="63500" dist="50800" dir="13500000">
                    <a:srgbClr val="000000">
                      <a:alpha val="50000"/>
                    </a:srgbClr>
                  </a:innerShdw>
                </a:effectLst>
                <a:ea typeface="Arial" panose="020B0604020202020204" pitchFamily="34" charset="0"/>
              </a:rPr>
              <a:t>GIỚI THIỆU BÀI TOÁN</a:t>
            </a:r>
            <a:endParaRPr lang="en-US" altLang="zh-CN" b="1">
              <a:solidFill>
                <a:schemeClr val="bg2"/>
              </a:solidFill>
              <a:effectLst>
                <a:innerShdw blurRad="63500" dist="50800" dir="13500000">
                  <a:srgbClr val="000000">
                    <a:alpha val="50000"/>
                  </a:srgbClr>
                </a:innerShdw>
              </a:effectLst>
              <a:ea typeface="Arial" panose="020B0604020202020204" pitchFamily="34" charset="0"/>
            </a:endParaRPr>
          </a:p>
        </p:txBody>
      </p:sp>
      <p:sp>
        <p:nvSpPr>
          <p:cNvPr id="10" name="TextBox 97"/>
          <p:cNvSpPr txBox="1"/>
          <p:nvPr>
            <p:custDataLst>
              <p:tags r:id="rId2"/>
            </p:custDataLst>
          </p:nvPr>
        </p:nvSpPr>
        <p:spPr>
          <a:xfrm>
            <a:off x="876794" y="1401939"/>
            <a:ext cx="10664190" cy="4891405"/>
          </a:xfrm>
          <a:prstGeom prst="rect">
            <a:avLst/>
          </a:prstGeom>
          <a:noFill/>
        </p:spPr>
        <p:txBody>
          <a:bodyPr wrap="square" lIns="102974" tIns="0" rIns="102974" bIns="0" rtlCol="0" anchor="b" anchorCtr="0">
            <a:normAutofit fontScale="97500" lnSpcReduction="10000"/>
          </a:bodyPr>
          <a:lstStyle/>
          <a:p>
            <a:pPr fontAlgn="auto">
              <a:lnSpc>
                <a:spcPct val="130000"/>
              </a:lnSpc>
            </a:pPr>
            <a:r>
              <a:rPr lang="en-US" sz="2400" b="1" dirty="0" err="1">
                <a:latin typeface="Times New Roman" panose="02020603050405020304" pitchFamily="18" charset="0"/>
                <a:cs typeface="Times New Roman" panose="02020603050405020304" pitchFamily="18" charset="0"/>
                <a:sym typeface="+mn-ea"/>
              </a:rPr>
              <a:t>Tên</a:t>
            </a:r>
            <a:r>
              <a:rPr lang="en-US" sz="2400" b="1" dirty="0">
                <a:latin typeface="Times New Roman" panose="02020603050405020304" pitchFamily="18" charset="0"/>
                <a:cs typeface="Times New Roman" panose="02020603050405020304" pitchFamily="18" charset="0"/>
                <a:sym typeface="+mn-ea"/>
              </a:rPr>
              <a:t> </a:t>
            </a:r>
            <a:r>
              <a:rPr lang="en-US" sz="2400" b="1" dirty="0" err="1">
                <a:latin typeface="Times New Roman" panose="02020603050405020304" pitchFamily="18" charset="0"/>
                <a:cs typeface="Times New Roman" panose="02020603050405020304" pitchFamily="18" charset="0"/>
                <a:sym typeface="+mn-ea"/>
              </a:rPr>
              <a:t>bài</a:t>
            </a:r>
            <a:r>
              <a:rPr lang="en-US" sz="2400" b="1" dirty="0">
                <a:latin typeface="Times New Roman" panose="02020603050405020304" pitchFamily="18" charset="0"/>
                <a:cs typeface="Times New Roman" panose="02020603050405020304" pitchFamily="18" charset="0"/>
                <a:sym typeface="+mn-ea"/>
              </a:rPr>
              <a:t> </a:t>
            </a:r>
            <a:r>
              <a:rPr lang="en-US" sz="2400" b="1" dirty="0" err="1">
                <a:latin typeface="Times New Roman" panose="02020603050405020304" pitchFamily="18" charset="0"/>
                <a:cs typeface="Times New Roman" panose="02020603050405020304" pitchFamily="18" charset="0"/>
                <a:sym typeface="+mn-ea"/>
              </a:rPr>
              <a:t>toán</a:t>
            </a:r>
            <a:r>
              <a:rPr lang="en-US" sz="2400" b="1" dirty="0">
                <a:latin typeface="Times New Roman" panose="02020603050405020304" pitchFamily="18" charset="0"/>
                <a:cs typeface="Times New Roman" panose="02020603050405020304" pitchFamily="18" charset="0"/>
                <a:sym typeface="+mn-ea"/>
              </a:rPr>
              <a:t>: Xây dựng w</a:t>
            </a:r>
            <a:r>
              <a:rPr lang="en-US" sz="2400" b="1" dirty="0">
                <a:solidFill>
                  <a:srgbClr val="050505"/>
                </a:solidFill>
                <a:effectLst/>
                <a:latin typeface="Times New Roman" panose="02020603050405020304" pitchFamily="18" charset="0"/>
                <a:cs typeface="Times New Roman" panose="02020603050405020304" pitchFamily="18" charset="0"/>
                <a:sym typeface="+mn-ea"/>
              </a:rPr>
              <a:t>eb </a:t>
            </a:r>
            <a:r>
              <a:rPr lang="en-US" sz="2400" b="1" dirty="0" err="1">
                <a:solidFill>
                  <a:srgbClr val="050505"/>
                </a:solidFill>
                <a:effectLst/>
                <a:latin typeface="Times New Roman" panose="02020603050405020304" pitchFamily="18" charset="0"/>
                <a:cs typeface="Times New Roman" panose="02020603050405020304" pitchFamily="18" charset="0"/>
                <a:sym typeface="+mn-ea"/>
              </a:rPr>
              <a:t>bán</a:t>
            </a:r>
            <a:r>
              <a:rPr lang="en-US" sz="2400" b="1" dirty="0">
                <a:solidFill>
                  <a:srgbClr val="050505"/>
                </a:solidFill>
                <a:effectLst/>
                <a:latin typeface="Times New Roman" panose="02020603050405020304" pitchFamily="18" charset="0"/>
                <a:cs typeface="Times New Roman" panose="02020603050405020304" pitchFamily="18" charset="0"/>
                <a:sym typeface="+mn-ea"/>
              </a:rPr>
              <a:t> </a:t>
            </a:r>
            <a:r>
              <a:rPr lang="en-US" sz="2400" b="1" dirty="0" err="1">
                <a:solidFill>
                  <a:srgbClr val="050505"/>
                </a:solidFill>
                <a:effectLst/>
                <a:latin typeface="Times New Roman" panose="02020603050405020304" pitchFamily="18" charset="0"/>
                <a:cs typeface="Times New Roman" panose="02020603050405020304" pitchFamily="18" charset="0"/>
                <a:sym typeface="+mn-ea"/>
              </a:rPr>
              <a:t>phụ</a:t>
            </a:r>
            <a:r>
              <a:rPr lang="en-US" sz="2400" b="1" dirty="0">
                <a:solidFill>
                  <a:srgbClr val="050505"/>
                </a:solidFill>
                <a:effectLst/>
                <a:latin typeface="Times New Roman" panose="02020603050405020304" pitchFamily="18" charset="0"/>
                <a:cs typeface="Times New Roman" panose="02020603050405020304" pitchFamily="18" charset="0"/>
                <a:sym typeface="+mn-ea"/>
              </a:rPr>
              <a:t> </a:t>
            </a:r>
            <a:r>
              <a:rPr lang="en-US" sz="2400" b="1" dirty="0" err="1">
                <a:solidFill>
                  <a:srgbClr val="050505"/>
                </a:solidFill>
                <a:effectLst/>
                <a:latin typeface="Times New Roman" panose="02020603050405020304" pitchFamily="18" charset="0"/>
                <a:cs typeface="Times New Roman" panose="02020603050405020304" pitchFamily="18" charset="0"/>
                <a:sym typeface="+mn-ea"/>
              </a:rPr>
              <a:t>kiện</a:t>
            </a:r>
            <a:r>
              <a:rPr lang="en-US" sz="2400" b="1" dirty="0">
                <a:solidFill>
                  <a:srgbClr val="050505"/>
                </a:solidFill>
                <a:effectLst/>
                <a:latin typeface="Times New Roman" panose="02020603050405020304" pitchFamily="18" charset="0"/>
                <a:cs typeface="Times New Roman" panose="02020603050405020304" pitchFamily="18" charset="0"/>
                <a:sym typeface="+mn-ea"/>
              </a:rPr>
              <a:t> </a:t>
            </a:r>
            <a:r>
              <a:rPr lang="en-US" sz="2400" b="1" dirty="0" err="1">
                <a:solidFill>
                  <a:srgbClr val="050505"/>
                </a:solidFill>
                <a:effectLst/>
                <a:latin typeface="Times New Roman" panose="02020603050405020304" pitchFamily="18" charset="0"/>
                <a:cs typeface="Times New Roman" panose="02020603050405020304" pitchFamily="18" charset="0"/>
                <a:sym typeface="+mn-ea"/>
              </a:rPr>
              <a:t>điện</a:t>
            </a:r>
            <a:r>
              <a:rPr lang="en-US" sz="2400" b="1" dirty="0">
                <a:solidFill>
                  <a:srgbClr val="050505"/>
                </a:solidFill>
                <a:effectLst/>
                <a:latin typeface="Times New Roman" panose="02020603050405020304" pitchFamily="18" charset="0"/>
                <a:cs typeface="Times New Roman" panose="02020603050405020304" pitchFamily="18" charset="0"/>
                <a:sym typeface="+mn-ea"/>
              </a:rPr>
              <a:t> </a:t>
            </a:r>
            <a:r>
              <a:rPr lang="en-US" sz="2400" b="1" dirty="0" err="1">
                <a:solidFill>
                  <a:srgbClr val="050505"/>
                </a:solidFill>
                <a:effectLst/>
                <a:latin typeface="Times New Roman" panose="02020603050405020304" pitchFamily="18" charset="0"/>
                <a:cs typeface="Times New Roman" panose="02020603050405020304" pitchFamily="18" charset="0"/>
                <a:sym typeface="+mn-ea"/>
              </a:rPr>
              <a:t>thoại</a:t>
            </a:r>
            <a:br>
              <a:rPr lang="en-US" sz="2400" dirty="0">
                <a:solidFill>
                  <a:srgbClr val="050505"/>
                </a:solidFill>
                <a:effectLst/>
                <a:latin typeface="Times New Roman" panose="02020603050405020304" pitchFamily="18" charset="0"/>
                <a:cs typeface="Times New Roman" panose="02020603050405020304" pitchFamily="18" charset="0"/>
                <a:sym typeface="+mn-ea"/>
              </a:rPr>
            </a:b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Ngày nay Internet đã trở thành dịch vụ phổ biến và thiết yếu và có ảnh hưởng sâu rộng tới thói quen,</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sinh hoạt, giải trí của nhiều người. Cùng với sự phát triển nhanh chóng của Internet thì các hình thức</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mua và bán</a:t>
            </a:r>
            <a:r>
              <a:rPr lang="en-US"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hàng hóa cho mọi người ngày càng đa dạng và phát triển hơn. </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C</a:t>
            </a:r>
            <a:r>
              <a:rPr lang="vi-VN" sz="2400" dirty="0">
                <a:solidFill>
                  <a:srgbClr val="050505"/>
                </a:solidFill>
                <a:effectLst/>
                <a:latin typeface="Times New Roman" panose="02020603050405020304" pitchFamily="18" charset="0"/>
                <a:cs typeface="Times New Roman" panose="02020603050405020304" pitchFamily="18" charset="0"/>
                <a:sym typeface="+mn-ea"/>
              </a:rPr>
              <a:t>ác ứng dụng Web ngày càng trở nên phổ biến. Website sẽ dần dần thay thế những phương thức kinh doanh c</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ũ</a:t>
            </a:r>
            <a:r>
              <a:rPr lang="vi-VN" sz="2400" dirty="0">
                <a:solidFill>
                  <a:srgbClr val="050505"/>
                </a:solidFill>
                <a:effectLst/>
                <a:latin typeface="Times New Roman" panose="02020603050405020304" pitchFamily="18" charset="0"/>
                <a:cs typeface="Times New Roman" panose="02020603050405020304" pitchFamily="18" charset="0"/>
                <a:sym typeface="+mn-ea"/>
              </a:rPr>
              <a:t> trong các doanh nghiệp bởi tính ưu việc mà website mang lại như: nhanh hơn, tiện lợi hơn, hiệu qu</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ả</a:t>
            </a:r>
            <a:r>
              <a:rPr lang="vi-VN" sz="2400" dirty="0">
                <a:solidFill>
                  <a:srgbClr val="050505"/>
                </a:solidFill>
                <a:effectLst/>
                <a:latin typeface="Times New Roman" panose="02020603050405020304" pitchFamily="18" charset="0"/>
                <a:cs typeface="Times New Roman" panose="02020603050405020304" pitchFamily="18" charset="0"/>
                <a:sym typeface="+mn-ea"/>
              </a:rPr>
              <a:t> hơn</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v</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à</a:t>
            </a:r>
            <a:r>
              <a:rPr lang="vi-VN" sz="2400" dirty="0">
                <a:solidFill>
                  <a:srgbClr val="050505"/>
                </a:solidFill>
                <a:effectLst/>
                <a:latin typeface="Times New Roman" panose="02020603050405020304" pitchFamily="18" charset="0"/>
                <a:cs typeface="Times New Roman" panose="02020603050405020304" pitchFamily="18" charset="0"/>
                <a:sym typeface="+mn-ea"/>
              </a:rPr>
              <a:t> không b</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ị </a:t>
            </a:r>
            <a:r>
              <a:rPr lang="vi-VN" sz="2400" dirty="0">
                <a:solidFill>
                  <a:srgbClr val="050505"/>
                </a:solidFill>
                <a:effectLst/>
                <a:latin typeface="Times New Roman" panose="02020603050405020304" pitchFamily="18" charset="0"/>
                <a:cs typeface="Times New Roman" panose="02020603050405020304" pitchFamily="18" charset="0"/>
                <a:sym typeface="+mn-ea"/>
              </a:rPr>
              <a:t>giới hạn về không gian và thời gian đặc biệt là trong m</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ù</a:t>
            </a:r>
            <a:r>
              <a:rPr lang="vi-VN" sz="2400" dirty="0">
                <a:solidFill>
                  <a:srgbClr val="050505"/>
                </a:solidFill>
                <a:effectLst/>
                <a:latin typeface="Times New Roman" panose="02020603050405020304" pitchFamily="18" charset="0"/>
                <a:cs typeface="Times New Roman" panose="02020603050405020304" pitchFamily="18" charset="0"/>
                <a:sym typeface="+mn-ea"/>
              </a:rPr>
              <a:t>a dịch này.</a:t>
            </a:r>
            <a:br>
              <a:rPr lang="en-US" sz="2400" dirty="0">
                <a:solidFill>
                  <a:srgbClr val="050505"/>
                </a:solidFill>
                <a:effectLst/>
                <a:latin typeface="Times New Roman" panose="02020603050405020304" pitchFamily="18" charset="0"/>
                <a:cs typeface="Times New Roman" panose="02020603050405020304" pitchFamily="18" charset="0"/>
                <a:sym typeface="+mn-ea"/>
              </a:rPr>
            </a:b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	</a:t>
            </a:r>
            <a:r>
              <a:rPr lang="vi-VN" sz="2400" dirty="0">
                <a:solidFill>
                  <a:srgbClr val="050505"/>
                </a:solidFill>
                <a:effectLst/>
                <a:latin typeface="Times New Roman" panose="02020603050405020304" pitchFamily="18" charset="0"/>
                <a:cs typeface="Times New Roman" panose="02020603050405020304" pitchFamily="18" charset="0"/>
                <a:sym typeface="+mn-ea"/>
              </a:rPr>
              <a:t>Trước nhu cầu đó, </a:t>
            </a:r>
            <a:r>
              <a:rPr lang="en-US" altLang="vi-VN" sz="2400" dirty="0">
                <a:solidFill>
                  <a:srgbClr val="050505"/>
                </a:solidFill>
                <a:effectLst/>
                <a:latin typeface="Times New Roman" panose="02020603050405020304" pitchFamily="18" charset="0"/>
                <a:cs typeface="Times New Roman" panose="02020603050405020304" pitchFamily="18" charset="0"/>
                <a:sym typeface="+mn-ea"/>
              </a:rPr>
              <a:t>chúng </a:t>
            </a:r>
            <a:r>
              <a:rPr lang="vi-VN" sz="2400" dirty="0">
                <a:solidFill>
                  <a:srgbClr val="050505"/>
                </a:solidFill>
                <a:effectLst/>
                <a:latin typeface="Times New Roman" panose="02020603050405020304" pitchFamily="18" charset="0"/>
                <a:cs typeface="Times New Roman" panose="02020603050405020304" pitchFamily="18" charset="0"/>
                <a:sym typeface="+mn-ea"/>
              </a:rPr>
              <a:t>em quyết định chọn và thực hiên đề tài Xây dựng Website bán hàng trực tuyến, cụ thể là bán phụ kiện điện thoại.</a:t>
            </a:r>
            <a:br>
              <a:rPr lang="vi-VN" sz="2400" dirty="0">
                <a:solidFill>
                  <a:srgbClr val="050505"/>
                </a:solidFill>
                <a:effectLst/>
                <a:latin typeface="Times New Roman" panose="02020603050405020304" pitchFamily="18" charset="0"/>
                <a:cs typeface="Times New Roman" panose="02020603050405020304" pitchFamily="18" charset="0"/>
                <a:sym typeface="+mn-ea"/>
              </a:rPr>
            </a:br>
            <a:endParaRPr lang="en-US" altLang="zh-CN" sz="2400" dirty="0">
              <a:ea typeface="Arial" panose="020B0604020202020204" pitchFamily="34" charset="0"/>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a:blip r:embed="rId2"/>
          <a:stretch>
            <a:fillRect/>
          </a:stretch>
        </p:blipFill>
        <p:spPr>
          <a:xfrm>
            <a:off x="9514283" y="389924"/>
            <a:ext cx="1472837" cy="1472837"/>
          </a:xfrm>
          <a:prstGeom prst="rect">
            <a:avLst/>
          </a:prstGeom>
        </p:spPr>
      </p:pic>
      <p:sp>
        <p:nvSpPr>
          <p:cNvPr id="4" name="矩形 2"/>
          <p:cNvSpPr/>
          <p:nvPr>
            <p:custDataLst>
              <p:tags r:id="rId3"/>
            </p:custDataLst>
          </p:nvPr>
        </p:nvSpPr>
        <p:spPr>
          <a:xfrm>
            <a:off x="2334441" y="99900"/>
            <a:ext cx="7266215" cy="6520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ea typeface="Arial" panose="020B0604020202020204" pitchFamily="34" charset="0"/>
              </a:rPr>
              <a:t>CÔNG NGHỆ, PHẦN MỀM PHÁT TRIỂN</a:t>
            </a:r>
            <a:endParaRPr lang="en-US" altLang="zh-CN" b="1">
              <a:solidFill>
                <a:schemeClr val="tx1"/>
              </a:solidFill>
              <a:ea typeface="Arial" panose="020B0604020202020204" pitchFamily="34" charset="0"/>
            </a:endParaRPr>
          </a:p>
        </p:txBody>
      </p:sp>
      <p:sp>
        <p:nvSpPr>
          <p:cNvPr id="5" name="TextBox 97"/>
          <p:cNvSpPr txBox="1"/>
          <p:nvPr>
            <p:custDataLst>
              <p:tags r:id="rId4"/>
            </p:custDataLst>
          </p:nvPr>
        </p:nvSpPr>
        <p:spPr>
          <a:xfrm>
            <a:off x="818515" y="1765300"/>
            <a:ext cx="10664190" cy="2870835"/>
          </a:xfrm>
          <a:prstGeom prst="rect">
            <a:avLst/>
          </a:prstGeom>
          <a:noFill/>
        </p:spPr>
        <p:txBody>
          <a:bodyPr wrap="square" lIns="102974" tIns="0" rIns="102974" bIns="0" rtlCol="0" anchor="b" anchorCtr="0">
            <a:normAutofit/>
          </a:bodyPr>
          <a:lstStyle/>
          <a:p>
            <a:pPr fontAlgn="auto">
              <a:lnSpc>
                <a:spcPct val="130000"/>
              </a:lnSpc>
            </a:pPr>
            <a:r>
              <a:rPr lang="en-US" sz="2400" b="1" dirty="0" err="1">
                <a:latin typeface="Times New Roman" panose="02020603050405020304" pitchFamily="18" charset="0"/>
                <a:cs typeface="Times New Roman" panose="02020603050405020304" pitchFamily="18" charset="0"/>
                <a:sym typeface="+mn-ea"/>
              </a:rPr>
              <a:t>* Công</a:t>
            </a:r>
            <a:r>
              <a:rPr lang="en-US" sz="2400" b="1" dirty="0">
                <a:latin typeface="Times New Roman" panose="02020603050405020304" pitchFamily="18" charset="0"/>
                <a:cs typeface="Times New Roman" panose="02020603050405020304" pitchFamily="18" charset="0"/>
                <a:sym typeface="+mn-ea"/>
              </a:rPr>
              <a:t> </a:t>
            </a:r>
            <a:r>
              <a:rPr lang="en-US" sz="2400" b="1" dirty="0" err="1">
                <a:latin typeface="Times New Roman" panose="02020603050405020304" pitchFamily="18" charset="0"/>
                <a:cs typeface="Times New Roman" panose="02020603050405020304" pitchFamily="18" charset="0"/>
                <a:sym typeface="+mn-ea"/>
              </a:rPr>
              <a:t>nghệ</a:t>
            </a:r>
            <a:r>
              <a:rPr lang="en-US" sz="2400" b="1" dirty="0">
                <a:latin typeface="Times New Roman" panose="02020603050405020304" pitchFamily="18" charset="0"/>
                <a:cs typeface="Times New Roman" panose="02020603050405020304" pitchFamily="18" charset="0"/>
                <a:sym typeface="+mn-ea"/>
              </a:rPr>
              <a:t> </a:t>
            </a:r>
            <a:r>
              <a:rPr lang="en-US" sz="2400" b="1" dirty="0" err="1">
                <a:latin typeface="Times New Roman" panose="02020603050405020304" pitchFamily="18" charset="0"/>
                <a:cs typeface="Times New Roman" panose="02020603050405020304" pitchFamily="18" charset="0"/>
                <a:sym typeface="+mn-ea"/>
              </a:rPr>
              <a:t>phát</a:t>
            </a:r>
            <a:r>
              <a:rPr lang="en-US" sz="2400" b="1" dirty="0">
                <a:latin typeface="Times New Roman" panose="02020603050405020304" pitchFamily="18" charset="0"/>
                <a:cs typeface="Times New Roman" panose="02020603050405020304" pitchFamily="18" charset="0"/>
                <a:sym typeface="+mn-ea"/>
              </a:rPr>
              <a:t> </a:t>
            </a:r>
            <a:r>
              <a:rPr lang="en-US" sz="2400" b="1" dirty="0" err="1">
                <a:latin typeface="Times New Roman" panose="02020603050405020304" pitchFamily="18" charset="0"/>
                <a:cs typeface="Times New Roman" panose="02020603050405020304" pitchFamily="18" charset="0"/>
                <a:sym typeface="+mn-ea"/>
              </a:rPr>
              <a:t>triển</a:t>
            </a:r>
            <a:r>
              <a:rPr lang="en-US" sz="2400" b="1" dirty="0">
                <a:latin typeface="Times New Roman" panose="02020603050405020304" pitchFamily="18" charset="0"/>
                <a:cs typeface="Times New Roman" panose="02020603050405020304" pitchFamily="18" charset="0"/>
                <a:sym typeface="+mn-ea"/>
              </a:rPr>
              <a:t>:</a:t>
            </a:r>
            <a:r>
              <a:rPr lang="en-US" sz="2400" dirty="0">
                <a:latin typeface="Times New Roman" panose="02020603050405020304" pitchFamily="18" charset="0"/>
                <a:cs typeface="Times New Roman" panose="02020603050405020304" pitchFamily="18" charset="0"/>
                <a:sym typeface="+mn-ea"/>
              </a:rPr>
              <a:t> HTML, CSS, BOOTSTRAP, JS, VUEJS, C#,</a:t>
            </a:r>
            <a:br>
              <a:rPr lang="en-US" sz="2400" dirty="0">
                <a:latin typeface="Times New Roman" panose="02020603050405020304" pitchFamily="18" charset="0"/>
                <a:cs typeface="Times New Roman" panose="02020603050405020304" pitchFamily="18" charset="0"/>
                <a:sym typeface="+mn-ea"/>
              </a:rPr>
            </a:br>
            <a:r>
              <a:rPr lang="en-US" sz="2400" b="1" dirty="0">
                <a:latin typeface="Times New Roman" panose="02020603050405020304" pitchFamily="18" charset="0"/>
                <a:cs typeface="Times New Roman" panose="02020603050405020304" pitchFamily="18" charset="0"/>
                <a:sym typeface="+mn-ea"/>
              </a:rPr>
              <a:t>* </a:t>
            </a:r>
            <a:r>
              <a:rPr lang="vi-VN" sz="2400" b="1" dirty="0">
                <a:latin typeface="Times New Roman" panose="02020603050405020304" pitchFamily="18" charset="0"/>
                <a:cs typeface="Times New Roman" panose="02020603050405020304" pitchFamily="18" charset="0"/>
                <a:sym typeface="+mn-ea"/>
              </a:rPr>
              <a:t>Phần mềm hỗ tr</a:t>
            </a:r>
            <a:r>
              <a:rPr lang="en-US" altLang="vi-VN" sz="2400" b="1" dirty="0">
                <a:latin typeface="Times New Roman" panose="02020603050405020304" pitchFamily="18" charset="0"/>
                <a:cs typeface="Times New Roman" panose="02020603050405020304" pitchFamily="18" charset="0"/>
                <a:sym typeface="+mn-ea"/>
              </a:rPr>
              <a:t>ợ</a:t>
            </a:r>
            <a:r>
              <a:rPr lang="vi-VN" sz="2400" b="1" dirty="0">
                <a:latin typeface="Times New Roman" panose="02020603050405020304" pitchFamily="18" charset="0"/>
                <a:cs typeface="Times New Roman" panose="02020603050405020304" pitchFamily="18" charset="0"/>
                <a:sym typeface="+mn-ea"/>
              </a:rPr>
              <a:t>: </a:t>
            </a:r>
            <a:br>
              <a:rPr lang="vi-VN" sz="2400" dirty="0">
                <a:latin typeface="Times New Roman" panose="02020603050405020304" pitchFamily="18" charset="0"/>
                <a:cs typeface="Times New Roman" panose="02020603050405020304" pitchFamily="18" charset="0"/>
                <a:sym typeface="+mn-ea"/>
              </a:rPr>
            </a:br>
            <a:r>
              <a:rPr lang="en-US" altLang="vi-VN" sz="2400" dirty="0">
                <a:latin typeface="Times New Roman" panose="02020603050405020304" pitchFamily="18" charset="0"/>
                <a:cs typeface="Times New Roman" panose="02020603050405020304" pitchFamily="18" charset="0"/>
                <a:sym typeface="+mn-ea"/>
              </a:rPr>
              <a:t>	+ </a:t>
            </a:r>
            <a:r>
              <a:rPr lang="en-US" sz="2400" dirty="0">
                <a:latin typeface="Times New Roman" panose="02020603050405020304" pitchFamily="18" charset="0"/>
                <a:cs typeface="Times New Roman" panose="02020603050405020304" pitchFamily="18" charset="0"/>
                <a:sym typeface="+mn-ea"/>
              </a:rPr>
              <a:t>P</a:t>
            </a:r>
            <a:r>
              <a:rPr lang="vi-VN" sz="2400" dirty="0">
                <a:latin typeface="Times New Roman" panose="02020603050405020304" pitchFamily="18" charset="0"/>
                <a:cs typeface="Times New Roman" panose="02020603050405020304" pitchFamily="18" charset="0"/>
                <a:sym typeface="+mn-ea"/>
              </a:rPr>
              <a:t>hần mềm để code : visual studio code, visual studio current</a:t>
            </a:r>
            <a:br>
              <a:rPr lang="vi-VN" sz="2400" dirty="0">
                <a:latin typeface="Times New Roman" panose="02020603050405020304" pitchFamily="18" charset="0"/>
                <a:cs typeface="Times New Roman" panose="02020603050405020304" pitchFamily="18" charset="0"/>
                <a:sym typeface="+mn-ea"/>
              </a:rPr>
            </a:br>
            <a:r>
              <a:rPr lang="en-US" sz="2400" dirty="0">
                <a:latin typeface="Times New Roman" panose="02020603050405020304" pitchFamily="18" charset="0"/>
                <a:cs typeface="Times New Roman" panose="02020603050405020304" pitchFamily="18" charset="0"/>
                <a:sym typeface="+mn-ea"/>
              </a:rPr>
              <a:t> 	+ P</a:t>
            </a:r>
            <a:r>
              <a:rPr lang="vi-VN" sz="2400" dirty="0">
                <a:latin typeface="Times New Roman" panose="02020603050405020304" pitchFamily="18" charset="0"/>
                <a:cs typeface="Times New Roman" panose="02020603050405020304" pitchFamily="18" charset="0"/>
                <a:sym typeface="+mn-ea"/>
              </a:rPr>
              <a:t>hần mềm thao t</a:t>
            </a:r>
            <a:r>
              <a:rPr lang="en-US" altLang="vi-VN" sz="2400" dirty="0">
                <a:latin typeface="Times New Roman" panose="02020603050405020304" pitchFamily="18" charset="0"/>
                <a:cs typeface="Times New Roman" panose="02020603050405020304" pitchFamily="18" charset="0"/>
                <a:sym typeface="+mn-ea"/>
              </a:rPr>
              <a:t>á</a:t>
            </a:r>
            <a:r>
              <a:rPr lang="vi-VN" sz="2400" dirty="0">
                <a:latin typeface="Times New Roman" panose="02020603050405020304" pitchFamily="18" charset="0"/>
                <a:cs typeface="Times New Roman" panose="02020603050405020304" pitchFamily="18" charset="0"/>
                <a:sym typeface="+mn-ea"/>
              </a:rPr>
              <a:t>c v</a:t>
            </a:r>
            <a:r>
              <a:rPr lang="en-US" altLang="vi-VN" sz="2400" dirty="0">
                <a:latin typeface="Times New Roman" panose="02020603050405020304" pitchFamily="18" charset="0"/>
                <a:cs typeface="Times New Roman" panose="02020603050405020304" pitchFamily="18" charset="0"/>
                <a:sym typeface="+mn-ea"/>
              </a:rPr>
              <a:t>ớ</a:t>
            </a:r>
            <a:r>
              <a:rPr lang="vi-VN" sz="2400" dirty="0">
                <a:latin typeface="Times New Roman" panose="02020603050405020304" pitchFamily="18" charset="0"/>
                <a:cs typeface="Times New Roman" panose="02020603050405020304" pitchFamily="18" charset="0"/>
                <a:sym typeface="+mn-ea"/>
              </a:rPr>
              <a:t>i cơ s</a:t>
            </a:r>
            <a:r>
              <a:rPr lang="en-US" altLang="vi-VN" sz="2400" dirty="0">
                <a:latin typeface="Times New Roman" panose="02020603050405020304" pitchFamily="18" charset="0"/>
                <a:cs typeface="Times New Roman" panose="02020603050405020304" pitchFamily="18" charset="0"/>
                <a:sym typeface="+mn-ea"/>
              </a:rPr>
              <a:t>ở </a:t>
            </a:r>
            <a:r>
              <a:rPr lang="vi-VN" sz="2400" dirty="0">
                <a:latin typeface="Times New Roman" panose="02020603050405020304" pitchFamily="18" charset="0"/>
                <a:cs typeface="Times New Roman" panose="02020603050405020304" pitchFamily="18" charset="0"/>
                <a:sym typeface="+mn-ea"/>
              </a:rPr>
              <a:t>d</a:t>
            </a:r>
            <a:r>
              <a:rPr lang="en-US" altLang="vi-VN" sz="2400" dirty="0">
                <a:latin typeface="Times New Roman" panose="02020603050405020304" pitchFamily="18" charset="0"/>
                <a:cs typeface="Times New Roman" panose="02020603050405020304" pitchFamily="18" charset="0"/>
                <a:sym typeface="+mn-ea"/>
              </a:rPr>
              <a:t>ữ</a:t>
            </a:r>
            <a:r>
              <a:rPr lang="vi-VN" sz="2400" dirty="0">
                <a:latin typeface="Times New Roman" panose="02020603050405020304" pitchFamily="18" charset="0"/>
                <a:cs typeface="Times New Roman" panose="02020603050405020304" pitchFamily="18" charset="0"/>
                <a:sym typeface="+mn-ea"/>
              </a:rPr>
              <a:t> li</a:t>
            </a:r>
            <a:r>
              <a:rPr lang="en-US" altLang="vi-VN" sz="2400" dirty="0">
                <a:latin typeface="Times New Roman" panose="02020603050405020304" pitchFamily="18" charset="0"/>
                <a:cs typeface="Times New Roman" panose="02020603050405020304" pitchFamily="18" charset="0"/>
                <a:sym typeface="+mn-ea"/>
              </a:rPr>
              <a:t>ệ</a:t>
            </a:r>
            <a:r>
              <a:rPr lang="vi-VN" sz="2400" dirty="0">
                <a:latin typeface="Times New Roman" panose="02020603050405020304" pitchFamily="18" charset="0"/>
                <a:cs typeface="Times New Roman" panose="02020603050405020304" pitchFamily="18" charset="0"/>
                <a:sym typeface="+mn-ea"/>
              </a:rPr>
              <a:t>u: sql server. </a:t>
            </a:r>
            <a:br>
              <a:rPr lang="vi-VN" sz="2400" dirty="0">
                <a:latin typeface="Times New Roman" panose="02020603050405020304" pitchFamily="18" charset="0"/>
                <a:cs typeface="Times New Roman" panose="02020603050405020304" pitchFamily="18" charset="0"/>
                <a:sym typeface="+mn-ea"/>
              </a:rPr>
            </a:br>
            <a:r>
              <a:rPr lang="en-US" sz="2400" dirty="0">
                <a:latin typeface="Times New Roman" panose="02020603050405020304" pitchFamily="18" charset="0"/>
                <a:cs typeface="Times New Roman" panose="02020603050405020304" pitchFamily="18" charset="0"/>
                <a:sym typeface="+mn-ea"/>
              </a:rPr>
              <a:t> 	+ P</a:t>
            </a:r>
            <a:r>
              <a:rPr lang="vi-VN" sz="2400" dirty="0">
                <a:latin typeface="Times New Roman" panose="02020603050405020304" pitchFamily="18" charset="0"/>
                <a:cs typeface="Times New Roman" panose="02020603050405020304" pitchFamily="18" charset="0"/>
                <a:sym typeface="+mn-ea"/>
              </a:rPr>
              <a:t>hần mềm t</a:t>
            </a:r>
            <a:r>
              <a:rPr lang="en-US" altLang="vi-VN" sz="2400" dirty="0">
                <a:latin typeface="Times New Roman" panose="02020603050405020304" pitchFamily="18" charset="0"/>
                <a:cs typeface="Times New Roman" panose="02020603050405020304" pitchFamily="18" charset="0"/>
                <a:sym typeface="+mn-ea"/>
              </a:rPr>
              <a:t>ạ</a:t>
            </a:r>
            <a:r>
              <a:rPr lang="vi-VN" sz="2400" dirty="0">
                <a:latin typeface="Times New Roman" panose="02020603050405020304" pitchFamily="18" charset="0"/>
                <a:cs typeface="Times New Roman" panose="02020603050405020304" pitchFamily="18" charset="0"/>
                <a:sym typeface="+mn-ea"/>
              </a:rPr>
              <a:t>o giao diện: visual studio code.</a:t>
            </a:r>
            <a:br>
              <a:rPr lang="vi-VN" sz="2400" dirty="0">
                <a:solidFill>
                  <a:srgbClr val="050505"/>
                </a:solidFill>
                <a:effectLst/>
                <a:latin typeface="Arial" panose="020B0604020202020204" pitchFamily="34" charset="0"/>
                <a:cs typeface="Arial" panose="020B0604020202020204" pitchFamily="34" charset="0"/>
                <a:sym typeface="+mn-ea"/>
              </a:rPr>
            </a:br>
            <a:endParaRPr lang="en-US" altLang="zh-CN" sz="2400" dirty="0">
              <a:latin typeface="Arial" panose="020B0604020202020204" pitchFamily="34" charset="0"/>
              <a:ea typeface="Arial" panose="020B0604020202020204" pitchFamily="34" charset="0"/>
              <a:cs typeface="Arial" panose="020B0604020202020204" pitchFamily="34" charset="0"/>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arn(inVertical)">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6"/>
          <p:cNvSpPr txBox="1"/>
          <p:nvPr userDrawn="1">
            <p:custDataLst>
              <p:tags r:id="rId1"/>
            </p:custDataLst>
          </p:nvPr>
        </p:nvSpPr>
        <p:spPr>
          <a:xfrm>
            <a:off x="608664" y="5202434"/>
            <a:ext cx="10973399" cy="1834469"/>
          </a:xfrm>
          <a:prstGeom prst="rect">
            <a:avLst/>
          </a:prstGeom>
          <a:noFill/>
          <a:ln w="3175">
            <a:noFill/>
            <a:prstDash val="dash"/>
          </a:ln>
        </p:spPr>
        <p:txBody>
          <a:bodyPr wrap="square" lIns="90170" tIns="46990" rIns="90170" bIns="4699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algn="just">
              <a:lnSpc>
                <a:spcPct val="130000"/>
              </a:lnSpc>
              <a:spcAft>
                <a:spcPts val="800"/>
              </a:spcAft>
            </a:pPr>
            <a:r>
              <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rPr>
              <a:t>Chương 1: Tổng quan về công nghệ thiết kế website</a:t>
            </a:r>
            <a:endPar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endParaRPr>
          </a:p>
          <a:p>
            <a:pPr algn="just">
              <a:lnSpc>
                <a:spcPct val="130000"/>
              </a:lnSpc>
              <a:spcAft>
                <a:spcPts val="800"/>
              </a:spcAft>
            </a:pPr>
            <a:r>
              <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rPr>
              <a:t>Chương 2: Phân tích thiết kế hệ thống website</a:t>
            </a:r>
            <a:endPar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endParaRPr>
          </a:p>
          <a:p>
            <a:pPr algn="just">
              <a:lnSpc>
                <a:spcPct val="130000"/>
              </a:lnSpc>
              <a:spcAft>
                <a:spcPts val="800"/>
              </a:spcAft>
            </a:pPr>
            <a:r>
              <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rPr>
              <a:t>Chương 3: Thiết kế và xây dựng hệ thống website</a:t>
            </a:r>
            <a:endParaRPr lang="en-US" altLang="zh-CN" sz="1800" spc="5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endParaRPr>
          </a:p>
        </p:txBody>
      </p:sp>
      <p:sp>
        <p:nvSpPr>
          <p:cNvPr id="7" name="Title 6"/>
          <p:cNvSpPr txBox="1"/>
          <p:nvPr userDrawn="1">
            <p:custDataLst>
              <p:tags r:id="rId2"/>
            </p:custDataLst>
          </p:nvPr>
        </p:nvSpPr>
        <p:spPr>
          <a:xfrm>
            <a:off x="609299" y="4486088"/>
            <a:ext cx="10973399" cy="565147"/>
          </a:xfrm>
          <a:prstGeom prst="rect">
            <a:avLst/>
          </a:prstGeom>
          <a:noFill/>
          <a:ln w="3175">
            <a:noFill/>
            <a:prstDash val="dash"/>
          </a:ln>
        </p:spPr>
        <p:txBody>
          <a:bodyPr wrap="square" lIns="90170" tIns="46990" rIns="90170" bIns="46990" anchor="t" anchorCtr="0">
            <a:normAutofit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a:lnSpc>
                <a:spcPct val="100000"/>
              </a:lnSpc>
              <a:spcAft>
                <a:spcPts val="800"/>
              </a:spcAft>
              <a:defRPr/>
            </a:pPr>
            <a:r>
              <a:rPr lang="en-US" altLang="zh-CN" sz="3200" b="1" spc="30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rPr>
              <a:t>Cấu trúc bài báo cáo gồm 3 chương</a:t>
            </a:r>
            <a:endParaRPr lang="en-US" altLang="zh-CN" sz="3200" b="1" spc="300" smtClean="0">
              <a:ln w="3175">
                <a:noFill/>
                <a:prstDash val="dash"/>
              </a:ln>
              <a:solidFill>
                <a:schemeClr val="tx1">
                  <a:lumMod val="85000"/>
                  <a:lumOff val="15000"/>
                </a:schemeClr>
              </a:solidFill>
              <a:latin typeface="Arial" panose="020B0604020202020204" pitchFamily="34" charset="0"/>
              <a:ea typeface="Arial" panose="020B0604020202020204" pitchFamily="34" charset="0"/>
              <a:cs typeface="Arial" panose="020B0604020202020204" pitchFamily="34" charset="0"/>
            </a:endParaRPr>
          </a:p>
        </p:txBody>
      </p:sp>
      <p:pic>
        <p:nvPicPr>
          <p:cNvPr id="4" name="图片 3" descr="C:\Users\Kingsoft\Desktop\图片库\商务\浅色\art-artistic-clipboard-1919337.jpgart-artistic-clipboard-1919337"/>
          <p:cNvPicPr>
            <a:picLocks noChangeAspect="1"/>
          </p:cNvPicPr>
          <p:nvPr>
            <p:custDataLst>
              <p:tags r:id="rId3"/>
            </p:custDataLst>
          </p:nvPr>
        </p:nvPicPr>
        <p:blipFill rotWithShape="1">
          <a:blip r:embed="rId4"/>
          <a:srcRect/>
          <a:stretch>
            <a:fillRect/>
          </a:stretch>
        </p:blipFill>
        <p:spPr>
          <a:xfrm>
            <a:off x="609298" y="611626"/>
            <a:ext cx="10970099" cy="3647662"/>
          </a:xfrm>
          <a:prstGeom prst="rect">
            <a:avLst/>
          </a:prstGeom>
        </p:spPr>
      </p:pic>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ircle(in)">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a:xfrm>
            <a:off x="1229791" y="278296"/>
            <a:ext cx="9626400" cy="1118035"/>
          </a:xfrm>
        </p:spPr>
        <p:txBody>
          <a:bodyPr>
            <a:normAutofit/>
          </a:bodyPr>
          <a:lstStyle/>
          <a:p>
            <a:pPr algn="ctr"/>
            <a:r>
              <a:rPr lang="en-US" altLang="zh-CN" smtClean="0">
                <a:latin typeface="Times New Roman" panose="02020603050405020304" pitchFamily="18" charset="0"/>
                <a:cs typeface="Times New Roman" panose="02020603050405020304" pitchFamily="18" charset="0"/>
              </a:rPr>
              <a:t>Chương 1: Tổng quan về công nghệ thiết kế website</a:t>
            </a:r>
            <a:endParaRPr lang="en-US" altLang="zh-CN" smtClean="0">
              <a:latin typeface="Times New Roman" panose="02020603050405020304" pitchFamily="18" charset="0"/>
              <a:cs typeface="Times New Roman" panose="02020603050405020304" pitchFamily="18" charset="0"/>
            </a:endParaRPr>
          </a:p>
        </p:txBody>
      </p:sp>
      <p:sp>
        <p:nvSpPr>
          <p:cNvPr id="4" name="内容占位符 3"/>
          <p:cNvSpPr>
            <a:spLocks noGrp="1"/>
          </p:cNvSpPr>
          <p:nvPr>
            <p:ph sz="quarter" idx="13"/>
            <p:custDataLst>
              <p:tags r:id="rId2"/>
            </p:custDataLst>
          </p:nvPr>
        </p:nvSpPr>
        <p:spPr>
          <a:xfrm>
            <a:off x="457200" y="1396331"/>
            <a:ext cx="11529391" cy="4870174"/>
          </a:xfrm>
        </p:spPr>
        <p:txBody>
          <a:bodyPr>
            <a:noAutofit/>
          </a:bodyPr>
          <a:lstStyle/>
          <a:p>
            <a:pPr marL="342900" indent="-342900">
              <a:buAutoNum type="arabicPeriod"/>
            </a:pPr>
            <a:r>
              <a:rPr lang="en-US" altLang="zh-CN" sz="2000" b="1" smtClean="0">
                <a:latin typeface="Times New Roman" panose="02020603050405020304" pitchFamily="18" charset="0"/>
                <a:cs typeface="Times New Roman" panose="02020603050405020304" pitchFamily="18" charset="0"/>
              </a:rPr>
              <a:t>Tìm hiểu ngôn ngữ lập trình</a:t>
            </a:r>
            <a:endParaRPr lang="en-US" altLang="zh-CN" sz="2000" b="1" smtClean="0">
              <a:latin typeface="Times New Roman" panose="02020603050405020304" pitchFamily="18" charset="0"/>
              <a:cs typeface="Times New Roman" panose="02020603050405020304" pitchFamily="18" charset="0"/>
            </a:endParaRPr>
          </a:p>
          <a:p>
            <a:pPr marL="342900" indent="-342900">
              <a:buAutoNum type="alphaLcPeriod"/>
            </a:pPr>
            <a:r>
              <a:rPr lang="en-US" altLang="zh-CN" sz="2000" b="1" smtClean="0">
                <a:latin typeface="Times New Roman" panose="02020603050405020304" pitchFamily="18" charset="0"/>
                <a:cs typeface="Times New Roman" panose="02020603050405020304" pitchFamily="18" charset="0"/>
              </a:rPr>
              <a:t>HTML </a:t>
            </a:r>
            <a:endParaRPr lang="en-US" altLang="zh-CN" sz="2000" b="1" smtClean="0">
              <a:latin typeface="Times New Roman" panose="02020603050405020304" pitchFamily="18" charset="0"/>
              <a:cs typeface="Times New Roman" panose="02020603050405020304" pitchFamily="18" charset="0"/>
            </a:endParaRPr>
          </a:p>
          <a:p>
            <a:pPr marL="0" indent="0">
              <a:buNone/>
            </a:pPr>
            <a:r>
              <a:rPr lang="en-US" altLang="vi-VN" sz="2000">
                <a:latin typeface="Times New Roman" panose="02020603050405020304" pitchFamily="18" charset="0"/>
                <a:cs typeface="Times New Roman" panose="02020603050405020304" pitchFamily="18" charset="0"/>
              </a:rPr>
              <a:t>	</a:t>
            </a:r>
            <a:r>
              <a:rPr lang="vi-VN" altLang="zh-CN" sz="2000">
                <a:latin typeface="Times New Roman" panose="02020603050405020304" pitchFamily="18" charset="0"/>
                <a:cs typeface="Times New Roman" panose="02020603050405020304" pitchFamily="18" charset="0"/>
              </a:rPr>
              <a:t>HTML thực chất là từ viết tắt của "HyperText Markup Language", nghĩa là ngôn ngữ đánh dấu siêu văn bản. Trong đó, Hypertext (siêu văn bản) là một đoạn text bất kỳ nhưng có chứa link đến một nguồn thông tin khác (như một đoạn văn bản, một địa chỉ website, hình ảnh, âm thanh</a:t>
            </a:r>
            <a:r>
              <a:rPr lang="vi-VN" altLang="zh-CN" sz="2000" smtClean="0">
                <a:latin typeface="Times New Roman" panose="02020603050405020304" pitchFamily="18" charset="0"/>
                <a:cs typeface="Times New Roman" panose="02020603050405020304" pitchFamily="18" charset="0"/>
              </a:rPr>
              <a:t>…).</a:t>
            </a:r>
            <a:endParaRPr lang="en-US" altLang="zh-CN" sz="2000" smtClean="0">
              <a:latin typeface="Times New Roman" panose="02020603050405020304" pitchFamily="18" charset="0"/>
              <a:cs typeface="Times New Roman" panose="02020603050405020304" pitchFamily="18" charset="0"/>
            </a:endParaRPr>
          </a:p>
          <a:p>
            <a:pPr marL="0" indent="0">
              <a:buNone/>
            </a:pPr>
            <a:r>
              <a:rPr lang="en-US" altLang="zh-CN" sz="2000" smtClean="0">
                <a:latin typeface="Times New Roman" panose="02020603050405020304" pitchFamily="18" charset="0"/>
                <a:cs typeface="Times New Roman" panose="02020603050405020304" pitchFamily="18" charset="0"/>
              </a:rPr>
              <a:t>b</a:t>
            </a:r>
            <a:r>
              <a:rPr lang="en-US" altLang="zh-CN" sz="2000" b="1" smtClean="0">
                <a:latin typeface="Times New Roman" panose="02020603050405020304" pitchFamily="18" charset="0"/>
                <a:cs typeface="Times New Roman" panose="02020603050405020304" pitchFamily="18" charset="0"/>
              </a:rPr>
              <a:t>. CSS</a:t>
            </a:r>
            <a:endParaRPr lang="en-US" altLang="zh-CN" sz="2000" smtClean="0">
              <a:latin typeface="Times New Roman" panose="02020603050405020304" pitchFamily="18" charset="0"/>
              <a:cs typeface="Times New Roman" panose="02020603050405020304" pitchFamily="18" charset="0"/>
            </a:endParaRPr>
          </a:p>
          <a:p>
            <a:pPr marL="0" indent="0">
              <a:buNone/>
            </a:pPr>
            <a:r>
              <a:rPr lang="en-US" altLang="vi-VN" sz="2000">
                <a:latin typeface="Times New Roman" panose="02020603050405020304" pitchFamily="18" charset="0"/>
                <a:cs typeface="Times New Roman" panose="02020603050405020304" pitchFamily="18" charset="0"/>
              </a:rPr>
              <a:t>	</a:t>
            </a:r>
            <a:r>
              <a:rPr lang="vi-VN" altLang="zh-CN" sz="2000">
                <a:latin typeface="Times New Roman" panose="02020603050405020304" pitchFamily="18" charset="0"/>
                <a:cs typeface="Times New Roman" panose="02020603050405020304" pitchFamily="18" charset="0"/>
              </a:rPr>
              <a:t>CSS là từ viết tắt của Cascade Style Sheet, giúp trình duyệt hiểu được các thiết lập định dạng và bố cục cho trang web. CSS cho phép bạn điều khiển thiết kế của nhiều thành phần HTML chỉ với duy nhất 1 vùng chọn. Điều này giúp giảm tiết kiệm thời gian thiết kế và chỉnh sửa, khi bạn có thể tách biệt được cấu trúc HTML và định dạng CSS.</a:t>
            </a:r>
            <a:endParaRPr lang="en-US" altLang="zh-CN" sz="2000" dirty="0">
              <a:latin typeface="Times New Roman" panose="02020603050405020304" pitchFamily="18" charset="0"/>
              <a:cs typeface="Times New Roman" panose="02020603050405020304" pitchFamily="18" charset="0"/>
            </a:endParaRPr>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circle(in)">
                                      <p:cBhvr>
                                        <p:cTn id="13" dur="20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circle(in)">
                                      <p:cBhvr>
                                        <p:cTn id="18" dur="2000"/>
                                        <p:tgtEl>
                                          <p:spTgt spid="4">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circle(in)">
                                      <p:cBhvr>
                                        <p:cTn id="23" dur="20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circle(in)">
                                      <p:cBhvr>
                                        <p:cTn id="28" dur="2000"/>
                                        <p:tgtEl>
                                          <p:spTgt spid="4">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circle(in)">
                                      <p:cBhvr>
                                        <p:cTn id="33" dur="20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870585" y="1042670"/>
            <a:ext cx="10022205" cy="4163060"/>
          </a:xfrm>
        </p:spPr>
        <p:txBody>
          <a:bodyPr/>
          <a:lstStyle/>
          <a:p>
            <a:pPr marL="0" indent="0">
              <a:buNone/>
            </a:pPr>
            <a:r>
              <a:rPr lang="en-US" b="1" smtClean="0">
                <a:latin typeface="Times New Roman" panose="02020603050405020304" pitchFamily="18" charset="0"/>
                <a:cs typeface="Times New Roman" panose="02020603050405020304" pitchFamily="18" charset="0"/>
              </a:rPr>
              <a:t>c. Mô hình MVC</a:t>
            </a:r>
            <a:endParaRPr lang="en-US" b="1" smtClean="0">
              <a:latin typeface="Times New Roman" panose="02020603050405020304" pitchFamily="18" charset="0"/>
              <a:cs typeface="Times New Roman" panose="02020603050405020304" pitchFamily="18" charset="0"/>
            </a:endParaRPr>
          </a:p>
          <a:p>
            <a:pPr marL="0" indent="0">
              <a:buNone/>
            </a:pPr>
            <a:r>
              <a:rPr lang="en-US" altLang="vi-VN">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MVC (viết tắt của Model-View-Controller) là một mẫu kiến trúc phần mềm để tạo lập giao diện người dùng trên máy tính. MVC chia một ứng dụng thành ba phần tương tác được với nhau để tách biệt giữa cách thức mà thông tin được xử lý nội hàm và phần thông tin được trình bày và tiếp nhận từ phía người dùng</a:t>
            </a:r>
            <a:r>
              <a:rPr lang="vi-VN" smtClean="0">
                <a:latin typeface="Times New Roman" panose="02020603050405020304" pitchFamily="18" charset="0"/>
                <a:cs typeface="Times New Roman" panose="02020603050405020304" pitchFamily="18" charset="0"/>
              </a:rPr>
              <a:t>.</a:t>
            </a:r>
            <a:endParaRPr lang="en-US" smtClean="0">
              <a:latin typeface="Times New Roman" panose="02020603050405020304" pitchFamily="18" charset="0"/>
              <a:cs typeface="Times New Roman" panose="02020603050405020304" pitchFamily="18" charset="0"/>
            </a:endParaRPr>
          </a:p>
          <a:p>
            <a:pPr marL="0" indent="0">
              <a:buNone/>
            </a:pPr>
            <a:r>
              <a:rPr lang="en-US" b="1" smtClean="0">
                <a:latin typeface="Times New Roman" panose="02020603050405020304" pitchFamily="18" charset="0"/>
                <a:cs typeface="Times New Roman" panose="02020603050405020304" pitchFamily="18" charset="0"/>
              </a:rPr>
              <a:t>d. Mô hình MVVM</a:t>
            </a:r>
            <a:endParaRPr lang="en-US" b="1" smtClean="0">
              <a:latin typeface="Times New Roman" panose="02020603050405020304" pitchFamily="18" charset="0"/>
              <a:cs typeface="Times New Roman" panose="02020603050405020304" pitchFamily="18" charset="0"/>
            </a:endParaRPr>
          </a:p>
          <a:p>
            <a:pPr marL="0" indent="0">
              <a:buNone/>
            </a:pPr>
            <a:r>
              <a:rPr lang="en-US" altLang="vi-VN" smtClean="0">
                <a:latin typeface="Times New Roman" panose="02020603050405020304" pitchFamily="18" charset="0"/>
                <a:cs typeface="Times New Roman" panose="02020603050405020304" pitchFamily="18" charset="0"/>
              </a:rPr>
              <a:t>	</a:t>
            </a:r>
            <a:r>
              <a:rPr lang="vi-VN" smtClean="0">
                <a:latin typeface="Times New Roman" panose="02020603050405020304" pitchFamily="18" charset="0"/>
                <a:cs typeface="Times New Roman" panose="02020603050405020304" pitchFamily="18" charset="0"/>
              </a:rPr>
              <a:t>Là một mẫu kiến trúc phần mềm tạo điều kiện cho việc tách biệt sự phát triển của giao diện người dùng đồ họa ( chế độ xem ) - có thể là thông qua ngôn ngữ đánh dấu hoặc mã GUI - khỏi sự phát triển của logic nghiệp vụ hoặc back- logic kết thúc ( mô hình ) để chế độ xem không phụ thuộc vào bất kỳ nền tảng mô hình cụ thể nào</a:t>
            </a:r>
            <a:endParaRPr lang="en-US">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779145" y="695960"/>
            <a:ext cx="11290935" cy="5207635"/>
          </a:xfrm>
        </p:spPr>
        <p:txBody>
          <a:bodyPr/>
          <a:lstStyle/>
          <a:p>
            <a:pPr marL="0" indent="0">
              <a:buNone/>
            </a:pPr>
            <a:r>
              <a:rPr lang="en-US" b="1" smtClean="0"/>
              <a:t>2</a:t>
            </a:r>
            <a:r>
              <a:rPr lang="en-US" b="1" smtClean="0">
                <a:latin typeface="Times New Roman" panose="02020603050405020304" pitchFamily="18" charset="0"/>
                <a:cs typeface="Times New Roman" panose="02020603050405020304" pitchFamily="18" charset="0"/>
              </a:rPr>
              <a:t>. Một số thư viện, framework hỗ trợ</a:t>
            </a:r>
            <a:endParaRPr lang="en-US" b="1" smtClean="0">
              <a:latin typeface="Times New Roman" panose="02020603050405020304" pitchFamily="18" charset="0"/>
              <a:cs typeface="Times New Roman" panose="02020603050405020304" pitchFamily="18" charset="0"/>
            </a:endParaRPr>
          </a:p>
          <a:p>
            <a:pPr marL="0" indent="0">
              <a:buNone/>
            </a:pPr>
            <a:r>
              <a:rPr lang="en-US" b="1" smtClean="0">
                <a:latin typeface="Times New Roman" panose="02020603050405020304" pitchFamily="18" charset="0"/>
                <a:cs typeface="Times New Roman" panose="02020603050405020304" pitchFamily="18" charset="0"/>
              </a:rPr>
              <a:t>a. </a:t>
            </a:r>
            <a:r>
              <a:rPr lang="en-US" b="1">
                <a:latin typeface="Times New Roman" panose="02020603050405020304" pitchFamily="18" charset="0"/>
                <a:cs typeface="Times New Roman" panose="02020603050405020304" pitchFamily="18" charset="0"/>
              </a:rPr>
              <a:t>Thư viện Javascript</a:t>
            </a:r>
            <a:endParaRPr lang="en-US" b="1">
              <a:latin typeface="Times New Roman" panose="02020603050405020304" pitchFamily="18" charset="0"/>
              <a:cs typeface="Times New Roman" panose="02020603050405020304" pitchFamily="18" charset="0"/>
            </a:endParaRPr>
          </a:p>
          <a:p>
            <a:pPr marL="0" indent="0">
              <a:buNone/>
            </a:pPr>
            <a:r>
              <a:rPr lang="en-US" altLang="vi-VN">
                <a:latin typeface="Times New Roman" panose="02020603050405020304" pitchFamily="18" charset="0"/>
                <a:cs typeface="Times New Roman" panose="02020603050405020304" pitchFamily="18" charset="0"/>
              </a:rPr>
              <a:t>	L</a:t>
            </a:r>
            <a:r>
              <a:rPr lang="vi-VN">
                <a:latin typeface="Times New Roman" panose="02020603050405020304" pitchFamily="18" charset="0"/>
                <a:cs typeface="Times New Roman" panose="02020603050405020304" pitchFamily="18" charset="0"/>
              </a:rPr>
              <a:t>à một ngôn ngữ lập trình website, được tích hợp và nhúng trong HTML giúp website sống động hơn</a:t>
            </a:r>
            <a:r>
              <a:rPr lang="vi-VN" smtClean="0">
                <a:latin typeface="Times New Roman" panose="02020603050405020304" pitchFamily="18" charset="0"/>
                <a:cs typeface="Times New Roman" panose="02020603050405020304" pitchFamily="18" charset="0"/>
              </a:rPr>
              <a:t>.</a:t>
            </a:r>
            <a:endParaRPr lang="en-US" smtClean="0">
              <a:latin typeface="Times New Roman" panose="02020603050405020304" pitchFamily="18" charset="0"/>
              <a:cs typeface="Times New Roman" panose="02020603050405020304" pitchFamily="18" charset="0"/>
            </a:endParaRPr>
          </a:p>
          <a:p>
            <a:pPr marL="0" indent="0">
              <a:buNone/>
            </a:pPr>
            <a:r>
              <a:rPr lang="en-US" b="1" smtClean="0">
                <a:latin typeface="Times New Roman" panose="02020603050405020304" pitchFamily="18" charset="0"/>
                <a:cs typeface="Times New Roman" panose="02020603050405020304" pitchFamily="18" charset="0"/>
              </a:rPr>
              <a:t>b. </a:t>
            </a:r>
            <a:r>
              <a:rPr lang="en-US" b="1">
                <a:latin typeface="Times New Roman" panose="02020603050405020304" pitchFamily="18" charset="0"/>
                <a:cs typeface="Times New Roman" panose="02020603050405020304" pitchFamily="18" charset="0"/>
              </a:rPr>
              <a:t>Thư viện Jquery</a:t>
            </a:r>
            <a:endParaRPr lang="en-US" b="1">
              <a:latin typeface="Times New Roman" panose="02020603050405020304" pitchFamily="18" charset="0"/>
              <a:cs typeface="Times New Roman" panose="02020603050405020304" pitchFamily="18" charset="0"/>
            </a:endParaRPr>
          </a:p>
          <a:p>
            <a:pPr marL="0" indent="0">
              <a:buNone/>
            </a:pPr>
            <a:r>
              <a:rPr lang="en-US">
                <a:latin typeface="Times New Roman" panose="02020603050405020304" pitchFamily="18" charset="0"/>
                <a:cs typeface="Times New Roman" panose="02020603050405020304" pitchFamily="18" charset="0"/>
              </a:rPr>
              <a:t>	JQuery là một thư viện JavaScript nhỏ gọn, chạy nhanh. jQuery giải quyết các vấn đề </a:t>
            </a:r>
            <a:r>
              <a:rPr lang="en-US" smtClean="0">
                <a:latin typeface="Times New Roman" panose="02020603050405020304" pitchFamily="18" charset="0"/>
                <a:cs typeface="Times New Roman" panose="02020603050405020304" pitchFamily="18" charset="0"/>
              </a:rPr>
              <a:t>tương </a:t>
            </a:r>
            <a:r>
              <a:rPr lang="en-US">
                <a:latin typeface="Times New Roman" panose="02020603050405020304" pitchFamily="18" charset="0"/>
                <a:cs typeface="Times New Roman" panose="02020603050405020304" pitchFamily="18" charset="0"/>
              </a:rPr>
              <a:t>tác với HTML, bắt sự kiện, hiệu ứng động ... trở lên rất đơn giản</a:t>
            </a:r>
            <a:r>
              <a:rPr lang="en-US" smtClean="0">
                <a:latin typeface="Times New Roman" panose="02020603050405020304" pitchFamily="18" charset="0"/>
                <a:cs typeface="Times New Roman" panose="02020603050405020304" pitchFamily="18" charset="0"/>
              </a:rPr>
              <a:t>.</a:t>
            </a:r>
            <a:endParaRPr lang="en-US" smtClean="0">
              <a:latin typeface="Times New Roman" panose="02020603050405020304" pitchFamily="18" charset="0"/>
              <a:cs typeface="Times New Roman" panose="02020603050405020304" pitchFamily="18" charset="0"/>
            </a:endParaRPr>
          </a:p>
          <a:p>
            <a:pPr marL="0" indent="0">
              <a:buNone/>
            </a:pPr>
            <a:r>
              <a:rPr lang="en-US" b="1" smtClean="0">
                <a:latin typeface="Times New Roman" panose="02020603050405020304" pitchFamily="18" charset="0"/>
                <a:cs typeface="Times New Roman" panose="02020603050405020304" pitchFamily="18" charset="0"/>
              </a:rPr>
              <a:t>c. </a:t>
            </a:r>
            <a:r>
              <a:rPr lang="en-US" b="1">
                <a:latin typeface="Times New Roman" panose="02020603050405020304" pitchFamily="18" charset="0"/>
                <a:cs typeface="Times New Roman" panose="02020603050405020304" pitchFamily="18" charset="0"/>
              </a:rPr>
              <a:t>Thư viện Boostrap</a:t>
            </a:r>
            <a:endParaRPr lang="en-US" b="1">
              <a:latin typeface="Times New Roman" panose="02020603050405020304" pitchFamily="18" charset="0"/>
              <a:cs typeface="Times New Roman" panose="02020603050405020304" pitchFamily="18" charset="0"/>
            </a:endParaRPr>
          </a:p>
          <a:p>
            <a:pPr marL="0" indent="0">
              <a:buNone/>
            </a:pPr>
            <a:r>
              <a:rPr lang="en-US" altLang="vi-VN">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Bootstrap ra đời và được xuất bản trên github vào tháng 8 năm 2011. Về cơ bản, ta hiểu nó như là một thư viện bao gồm các StyleSheet được dựng sẵn trong các file nằm trong folder của bootstrap và công việc của ta là hiểu được nó, nhớ tên các style được dựng sẵn và "ốp" vào cho giao </a:t>
            </a:r>
            <a:r>
              <a:rPr lang="vi-VN" smtClean="0">
                <a:latin typeface="Times New Roman" panose="02020603050405020304" pitchFamily="18" charset="0"/>
                <a:cs typeface="Times New Roman" panose="02020603050405020304" pitchFamily="18" charset="0"/>
              </a:rPr>
              <a:t>diện</a:t>
            </a:r>
            <a:endParaRPr lang="en-US" smtClean="0">
              <a:latin typeface="Times New Roman" panose="02020603050405020304" pitchFamily="18" charset="0"/>
              <a:cs typeface="Times New Roman" panose="02020603050405020304" pitchFamily="18" charset="0"/>
            </a:endParaRPr>
          </a:p>
          <a:p>
            <a:pPr marL="0" indent="0">
              <a:buNone/>
            </a:pPr>
            <a:r>
              <a:rPr lang="en-US" b="1" smtClean="0">
                <a:latin typeface="Times New Roman" panose="02020603050405020304" pitchFamily="18" charset="0"/>
                <a:cs typeface="Times New Roman" panose="02020603050405020304" pitchFamily="18" charset="0"/>
              </a:rPr>
              <a:t>d. </a:t>
            </a:r>
            <a:r>
              <a:rPr lang="en-US" b="1">
                <a:latin typeface="Times New Roman" panose="02020603050405020304" pitchFamily="18" charset="0"/>
                <a:cs typeface="Times New Roman" panose="02020603050405020304" pitchFamily="18" charset="0"/>
              </a:rPr>
              <a:t>Framework </a:t>
            </a:r>
            <a:r>
              <a:rPr lang="en-US" b="1" smtClean="0">
                <a:latin typeface="Times New Roman" panose="02020603050405020304" pitchFamily="18" charset="0"/>
                <a:cs typeface="Times New Roman" panose="02020603050405020304" pitchFamily="18" charset="0"/>
              </a:rPr>
              <a:t>vuejs</a:t>
            </a:r>
            <a:endParaRPr lang="en-US" b="1" smtClean="0">
              <a:latin typeface="Times New Roman" panose="02020603050405020304" pitchFamily="18" charset="0"/>
              <a:cs typeface="Times New Roman" panose="02020603050405020304" pitchFamily="18" charset="0"/>
            </a:endParaRPr>
          </a:p>
          <a:p>
            <a:pPr marL="0" indent="0">
              <a:buNone/>
            </a:pPr>
            <a:r>
              <a:rPr lang="en-US">
                <a:latin typeface="Times New Roman" panose="02020603050405020304" pitchFamily="18" charset="0"/>
                <a:cs typeface="Times New Roman" panose="02020603050405020304" pitchFamily="18" charset="0"/>
              </a:rPr>
              <a:t>	Vue.js là một framework linh động dùng để xây dựng giao diện người dùng (user interfaces). </a:t>
            </a:r>
            <a:endParaRPr lang="en-US">
              <a:latin typeface="Times New Roman" panose="02020603050405020304" pitchFamily="18" charset="0"/>
              <a:cs typeface="Times New Roman" panose="02020603050405020304" pitchFamily="18" charset="0"/>
            </a:endParaRPr>
          </a:p>
          <a:p>
            <a:pPr marL="0" indent="0">
              <a:buNone/>
            </a:pP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circle(in)">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circle(in)">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circle(in)">
                                      <p:cBhvr>
                                        <p:cTn id="42" dur="20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circle(in)">
                                      <p:cBhvr>
                                        <p:cTn id="47" dur="2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871220" y="815975"/>
            <a:ext cx="10925175" cy="2512695"/>
          </a:xfrm>
        </p:spPr>
        <p:txBody>
          <a:bodyPr/>
          <a:lstStyle/>
          <a:p>
            <a:pPr marL="0" indent="0">
              <a:buNone/>
            </a:pPr>
            <a:r>
              <a:rPr lang="en-US" b="1" smtClean="0"/>
              <a:t>3. Cơ sở dữ liệu SQL SERVER</a:t>
            </a:r>
            <a:endParaRPr lang="en-US" b="1" smtClean="0"/>
          </a:p>
          <a:p>
            <a:pPr marL="800100" lvl="1" indent="-342900">
              <a:buAutoNum type="alphaLcPeriod"/>
            </a:pPr>
            <a:r>
              <a:rPr lang="en-US" b="1" smtClean="0"/>
              <a:t>Khái niệm cơ sở dữ liệu</a:t>
            </a:r>
            <a:endParaRPr lang="en-US" b="1" smtClean="0"/>
          </a:p>
          <a:p>
            <a:pPr marL="800100" lvl="1" indent="-342900">
              <a:buAutoNum type="alphaLcPeriod"/>
            </a:pPr>
            <a:r>
              <a:rPr lang="en-US" b="1" smtClean="0"/>
              <a:t>Lịch sử phát triển</a:t>
            </a:r>
            <a:endParaRPr lang="en-US" b="1" smtClean="0"/>
          </a:p>
          <a:p>
            <a:pPr marL="800100" lvl="1" indent="-342900">
              <a:buAutoNum type="alphaLcPeriod"/>
            </a:pPr>
            <a:r>
              <a:rPr lang="en-US" b="1" smtClean="0"/>
              <a:t>Hướng dẫn cài đặt</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Lst>
</file>

<file path=ppt/tags/tag10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SLIDE_BACKGROUND_TYPE" val="navigation"/>
  <p:tag name="KSO_WM_SLIDE_BK_DARK_LIGHT" val="2"/>
  <p:tag name="KSO_WM_UNIT_TYPE" val="i"/>
  <p:tag name="KSO_WM_UNIT_INDEX"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 name="KSO_WM_SLIDE_BACKGROUND_TYPE" val="navigation"/>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Lst>
</file>

<file path=ppt/tags/tag138.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Lst>
</file>

<file path=ppt/tags/tag139.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6.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686"/>
</p:tagLst>
</file>

<file path=ppt/tags/tag147.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686"/>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86"/>
  <p:tag name="KSO_WM_TEMPLATE_THUMBS_INDEX" val="1、4、5、6、7、8、9、10、11、12、13"/>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6_1*a*1"/>
  <p:tag name="KSO_WM_TEMPLATE_CATEGORY" val="custom"/>
  <p:tag name="KSO_WM_TEMPLATE_INDEX" val="20202686"/>
  <p:tag name="KSO_WM_UNIT_LAYERLEVEL" val="1"/>
  <p:tag name="KSO_WM_TAG_VERSION" val="1.0"/>
  <p:tag name="KSO_WM_BEAUTIFY_FLAG" val="#wm#"/>
  <p:tag name="KSO_WM_UNIT_ISCONTENTSTITLE" val="0"/>
  <p:tag name="KSO_WM_UNIT_PRESET_TEXT" val="Training Courseware for Children"/>
  <p:tag name="KSO_WM_UNIT_NOCLEAR" val="0"/>
  <p:tag name="KSO_WM_UNIT_VALUE" val="10"/>
  <p:tag name="KSO_WM_UNIT_TYPE" val="a"/>
  <p:tag name="KSO_WM_UNIT_INDEX" val="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686_2*i*1"/>
  <p:tag name="KSO_WM_TEMPLATE_CATEGORY" val="custom"/>
  <p:tag name="KSO_WM_TEMPLATE_INDEX" val="20202686"/>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686_2*i*1"/>
  <p:tag name="KSO_WM_TEMPLATE_CATEGORY" val="custom"/>
  <p:tag name="KSO_WM_TEMPLATE_INDEX" val="20202686"/>
  <p:tag name="KSO_WM_UNIT_LAYERLEVEL" val="1"/>
  <p:tag name="KSO_WM_TAG_VERSION" val="1.0"/>
  <p:tag name="KSO_WM_BEAUTIFY_FLAG" val="#wm#"/>
</p:tagLst>
</file>

<file path=ppt/tags/tag155.xml><?xml version="1.0" encoding="utf-8"?>
<p:tagLst xmlns:p="http://schemas.openxmlformats.org/presentationml/2006/main">
  <p:tag name="KSO_WM_SLIDE_ID" val="custom20202686_1"/>
  <p:tag name="KSO_WM_TEMPLATE_SUBCATEGORY" val="0"/>
  <p:tag name="KSO_WM_TEMPLATE_MASTER_TYPE" val="1"/>
  <p:tag name="KSO_WM_TEMPLATE_COLOR_TYPE" val="1"/>
  <p:tag name="KSO_WM_SLIDE_ITEM_CNT" val="0"/>
  <p:tag name="KSO_WM_SLIDE_INDEX" val="1"/>
  <p:tag name="KSO_WM_TAG_VERSION" val="1.0"/>
  <p:tag name="KSO_WM_BEAUTIFY_FLAG" val="#wm#"/>
  <p:tag name="KSO_WM_TEMPLATE_CATEGORY" val="custom"/>
  <p:tag name="KSO_WM_TEMPLATE_INDEX" val="20202686"/>
  <p:tag name="KSO_WM_SLIDE_TYPE" val="title"/>
  <p:tag name="KSO_WM_SLIDE_SUBTYPE" val="pureTxt"/>
  <p:tag name="KSO_WM_SLIDE_LAYOUT" val="a_b"/>
  <p:tag name="KSO_WM_SLIDE_LAYOUT_CNT" val="1_1"/>
  <p:tag name="KSO_WM_TEMPLATE_THUMBS_INDEX" val="1、4、5、6、7、8、9、10、11、12、13"/>
  <p:tag name="KSO_WM_TEMPLATE_MASTER_THUMB_INDEX" val="12"/>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686_4*i*1"/>
  <p:tag name="KSO_WM_TEMPLATE_CATEGORY" val="custom"/>
  <p:tag name="KSO_WM_TEMPLATE_INDEX" val="20202686"/>
  <p:tag name="KSO_WM_UNIT_LAYERLEVEL" val="1"/>
  <p:tag name="KSO_WM_TAG_VERSION" val="1.0"/>
  <p:tag name="KSO_WM_BEAUTIFY_FLAG" val="#wm#"/>
</p:tagLst>
</file>

<file path=ppt/tags/tag157.xml><?xml version="1.0" encoding="utf-8"?>
<p:tagLst xmlns:p="http://schemas.openxmlformats.org/presentationml/2006/main">
  <p:tag name="KSO_WM_SLIDE_ID" val="custom20202686_11"/>
  <p:tag name="KSO_WM_TEMPLATE_SUBCATEGORY" val="0"/>
  <p:tag name="KSO_WM_SLIDE_TYPE" val="text"/>
  <p:tag name="KSO_WM_SLIDE_SUBTYPE" val="picTxt"/>
  <p:tag name="KSO_WM_SLIDE_ITEM_CNT" val="0"/>
  <p:tag name="KSO_WM_SLIDE_INDEX" val="11"/>
  <p:tag name="KSO_WM_SLIDE_SIZE" val="869*422"/>
  <p:tag name="KSO_WM_SLIDE_POSITION" val="45*18"/>
  <p:tag name="KSO_WM_TAG_VERSION" val="1.0"/>
  <p:tag name="KSO_WM_BEAUTIFY_FLAG" val="#wm#"/>
  <p:tag name="KSO_WM_TEMPLATE_CATEGORY" val="custom"/>
  <p:tag name="KSO_WM_TEMPLATE_INDEX" val="20202686"/>
  <p:tag name="KSO_WM_SLIDE_LAYOUT" val="a_d_f"/>
  <p:tag name="KSO_WM_SLIDE_LAYOUT_CNT" val="1_2_2"/>
  <p:tag name="KSO_WM_TEMPLATE_MASTER_TYPE" val="1"/>
  <p:tag name="KSO_WM_TEMPLATE_COLOR_TYPE"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686_2*i*1"/>
  <p:tag name="KSO_WM_TEMPLATE_CATEGORY" val="custom"/>
  <p:tag name="KSO_WM_TEMPLATE_INDEX" val="20202686"/>
  <p:tag name="KSO_WM_UNIT_LAYERLEVEL" val="1"/>
  <p:tag name="KSO_WM_TAG_VERSION" val="1.0"/>
  <p:tag name="KSO_WM_BEAUTIFY_FLAG" val="#wm#"/>
</p:tagLst>
</file>

<file path=ppt/tags/tag159.xml><?xml version="1.0" encoding="utf-8"?>
<p:tagLst xmlns:p="http://schemas.openxmlformats.org/presentationml/2006/main">
  <p:tag name="KSO_WM_UNIT_ISCONTENTSTITLE" val="0"/>
  <p:tag name="KSO_WM_UNIT_PRESET_TEXT" val="Click here to add to the title"/>
  <p:tag name="KSO_WM_UNIT_NOCLEAR" val="0"/>
  <p:tag name="KSO_WM_UNIT_VALUE" val="7"/>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custom20202686_4*l_h_a*1_1_1"/>
  <p:tag name="KSO_WM_TEMPLATE_CATEGORY" val="custom"/>
  <p:tag name="KSO_WM_TEMPLATE_INDEX" val="20202686"/>
  <p:tag name="KSO_WM_UNIT_LAYERLEVEL" val="1_1_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SLIDE_ID" val="custom20202686_2"/>
  <p:tag name="KSO_WM_TEMPLATE_SUBCATEGORY" val="0"/>
  <p:tag name="KSO_WM_TEMPLATE_MASTER_TYPE" val="1"/>
  <p:tag name="KSO_WM_TEMPLATE_COLOR_TYPE" val="1"/>
  <p:tag name="KSO_WM_SLIDE_ITEM_CNT" val="2"/>
  <p:tag name="KSO_WM_SLIDE_INDEX" val="2"/>
  <p:tag name="KSO_WM_DIAGRAM_GROUP_CODE" val="l1-1"/>
  <p:tag name="KSO_WM_SLIDE_DIAGTYPE" val="l"/>
  <p:tag name="KSO_WM_TAG_VERSION" val="1.0"/>
  <p:tag name="KSO_WM_BEAUTIFY_FLAG" val="#wm#"/>
  <p:tag name="KSO_WM_TEMPLATE_CATEGORY" val="custom"/>
  <p:tag name="KSO_WM_TEMPLATE_INDEX" val="20202686"/>
  <p:tag name="KSO_WM_SLIDE_LAYOUT" val="a_l"/>
  <p:tag name="KSO_WM_SLIDE_LAYOUT_CNT" val="1_1"/>
  <p:tag name="KSO_WM_SLIDE_TYPE" val="contents"/>
  <p:tag name="KSO_WM_SLIDE_SUBTYPE" val="diag"/>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6_5*i*2"/>
  <p:tag name="KSO_WM_TEMPLATE_CATEGORY" val="custom"/>
  <p:tag name="KSO_WM_TEMPLATE_INDEX" val="20202686"/>
  <p:tag name="KSO_WM_UNIT_LAYERLEVEL" val="1"/>
  <p:tag name="KSO_WM_TAG_VERSION" val="1.0"/>
  <p:tag name="KSO_WM_BEAUTIFY_FLAG" val="#wm#"/>
  <p:tag name="KSO_WM_UNIT_TYPE" val="i"/>
  <p:tag name="KSO_WM_UNIT_INDEX"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02686_3*i*1"/>
  <p:tag name="KSO_WM_TEMPLATE_CATEGORY" val="custom"/>
  <p:tag name="KSO_WM_TEMPLATE_INDEX" val="20202686"/>
  <p:tag name="KSO_WM_UNIT_LAYERLEVEL" val="1"/>
  <p:tag name="KSO_WM_TAG_VERSION" val="1.0"/>
  <p:tag name="KSO_WM_BEAUTIFY_FLAG" val="#wm#"/>
</p:tagLst>
</file>

<file path=ppt/tags/tag163.xml><?xml version="1.0" encoding="utf-8"?>
<p:tagLst xmlns:p="http://schemas.openxmlformats.org/presentationml/2006/main">
  <p:tag name="KSO_WM_UNIT_ISCONTENTSTITLE" val="0"/>
  <p:tag name="KSO_WM_UNIT_PRESET_TEXT" val="Click here to add to the title"/>
  <p:tag name="KSO_WM_UNIT_NOCLEAR" val="0"/>
  <p:tag name="KSO_WM_UNIT_VALUE" val="7"/>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custom20202686_4*l_h_a*1_1_1"/>
  <p:tag name="KSO_WM_TEMPLATE_CATEGORY" val="custom"/>
  <p:tag name="KSO_WM_TEMPLATE_INDEX" val="20202686"/>
  <p:tag name="KSO_WM_UNIT_LAYERLEVEL" val="1_1_1"/>
  <p:tag name="KSO_WM_TAG_VERSION" val="1.0"/>
  <p:tag name="KSO_WM_BEAUTIFY_FLAG" val="#wm#"/>
</p:tagLst>
</file>

<file path=ppt/tags/tag164.xml><?xml version="1.0" encoding="utf-8"?>
<p:tagLst xmlns:p="http://schemas.openxmlformats.org/presentationml/2006/main">
  <p:tag name="KSO_WM_SLIDE_ID" val="custom20202686_5"/>
  <p:tag name="KSO_WM_TEMPLATE_SUBCATEGORY" val="0"/>
  <p:tag name="KSO_WM_TEMPLATE_MASTER_TYPE" val="1"/>
  <p:tag name="KSO_WM_TEMPLATE_COLOR_TYPE" val="1"/>
  <p:tag name="KSO_WM_SLIDE_ITEM_CNT" val="0"/>
  <p:tag name="KSO_WM_SLIDE_INDEX" val="5"/>
  <p:tag name="KSO_WM_TAG_VERSION" val="1.0"/>
  <p:tag name="KSO_WM_BEAUTIFY_FLAG" val="#wm#"/>
  <p:tag name="KSO_WM_TEMPLATE_CATEGORY" val="custom"/>
  <p:tag name="KSO_WM_TEMPLATE_INDEX" val="20202686"/>
  <p:tag name="KSO_WM_SLIDE_TYPE" val="sectionTitle"/>
  <p:tag name="KSO_WM_SLIDE_SUBTYPE" val="pureTxt"/>
  <p:tag name="KSO_WM_SLIDE_LAYOUT" val="a_b_e"/>
  <p:tag name="KSO_WM_SLIDE_LAYOUT_CNT" val="1_1_1"/>
</p:tagLst>
</file>

<file path=ppt/tags/tag165.xml><?xml version="1.0" encoding="utf-8"?>
<p:tagLst xmlns:p="http://schemas.openxmlformats.org/presentationml/2006/main">
  <p:tag name="KSO_WM_UNIT_NOCLEAR" val="0"/>
  <p:tag name="KSO_WM_UNIT_VALUE" val="141"/>
  <p:tag name="KSO_WM_UNIT_HIGHLIGHT" val="0"/>
  <p:tag name="KSO_WM_UNIT_COMPATIBLE" val="0"/>
  <p:tag name="KSO_WM_UNIT_DIAGRAM_ISNUMVISUAL" val="0"/>
  <p:tag name="KSO_WM_UNIT_DIAGRAM_ISREFERUNIT" val="0"/>
  <p:tag name="KSO_WM_UNIT_TYPE" val="f"/>
  <p:tag name="KSO_WM_UNIT_INDEX" val="1"/>
  <p:tag name="KSO_WM_UNIT_ID" val="custom20202686_6*f*1"/>
  <p:tag name="KSO_WM_TEMPLATE_CATEGORY" val="custom"/>
  <p:tag name="KSO_WM_TEMPLATE_INDEX" val="20202686"/>
  <p:tag name="KSO_WM_UNIT_LAYERLEVEL" val="1"/>
  <p:tag name="KSO_WM_TAG_VERSION" val="1.0"/>
  <p:tag name="KSO_WM_BEAUTIFY_FLAG" val="#wm#"/>
  <p:tag name="KSO_WM_UNIT_PRESET_TEXT" val="Click here to add the text, the text is the extraction of your thought, please try to explain your point of view as succinctly as possible."/>
</p:tagLst>
</file>

<file path=ppt/tags/tag166.xml><?xml version="1.0" encoding="utf-8"?>
<p:tagLst xmlns:p="http://schemas.openxmlformats.org/presentationml/2006/main">
  <p:tag name="KSO_WM_UNIT_ISCONTENTS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686_6*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67.xml><?xml version="1.0" encoding="utf-8"?>
<p:tagLst xmlns:p="http://schemas.openxmlformats.org/presentationml/2006/main">
  <p:tag name="KSO_WM_UNIT_VALUE" val="1012*3045"/>
  <p:tag name="KSO_WM_UNIT_HIGHLIGHT" val="0"/>
  <p:tag name="KSO_WM_UNIT_COMPATIBLE" val="0"/>
  <p:tag name="KSO_WM_UNIT_DIAGRAM_ISNUMVISUAL" val="0"/>
  <p:tag name="KSO_WM_UNIT_DIAGRAM_ISREFERUNIT" val="0"/>
  <p:tag name="KSO_WM_UNIT_TYPE" val="d"/>
  <p:tag name="KSO_WM_UNIT_INDEX" val="1"/>
  <p:tag name="KSO_WM_UNIT_ID" val="custom20202686_6*d*1"/>
  <p:tag name="KSO_WM_TEMPLATE_CATEGORY" val="custom"/>
  <p:tag name="KSO_WM_TEMPLATE_INDEX" val="20202686"/>
  <p:tag name="KSO_WM_UNIT_LAYERLEVEL" val="1"/>
  <p:tag name="KSO_WM_TAG_VERSION" val="1.0"/>
  <p:tag name="KSO_WM_BEAUTIFY_FLAG" val="#wm#"/>
  <p:tag name="KSO_WM_UNIT_SUPPORT_UNIT_TYPE" val="[&quot;all&quot;]"/>
</p:tagLst>
</file>

<file path=ppt/tags/tag168.xml><?xml version="1.0" encoding="utf-8"?>
<p:tagLst xmlns:p="http://schemas.openxmlformats.org/presentationml/2006/main">
  <p:tag name="KSO_WM_SLIDE_ID" val="custom20202686_6"/>
  <p:tag name="KSO_WM_TEMPLATE_SUBCATEGORY" val="0"/>
  <p:tag name="KSO_WM_TEMPLATE_MASTER_TYPE" val="1"/>
  <p:tag name="KSO_WM_TEMPLATE_COLOR_TYPE" val="1"/>
  <p:tag name="KSO_WM_SLIDE_ITEM_CNT" val="0"/>
  <p:tag name="KSO_WM_SLIDE_INDEX" val="6"/>
  <p:tag name="KSO_WM_TAG_VERSION" val="1.0"/>
  <p:tag name="KSO_WM_BEAUTIFY_FLAG" val="#wm#"/>
  <p:tag name="KSO_WM_TEMPLATE_CATEGORY" val="custom"/>
  <p:tag name="KSO_WM_TEMPLATE_INDEX" val="20202686"/>
  <p:tag name="KSO_WM_SLIDE_LAYOUT" val="a_d_f"/>
  <p:tag name="KSO_WM_SLIDE_LAYOUT_CNT" val="1_1_1"/>
  <p:tag name="KSO_WM_SLIDE_TYPE" val="text"/>
  <p:tag name="KSO_WM_SLIDE_SUBTYPE" val="picTxt"/>
  <p:tag name="KSO_WM_SLIDE_SIZE" val="864*443"/>
  <p:tag name="KSO_WM_SLIDE_POSITION" val="47*48"/>
</p:tagLst>
</file>

<file path=ppt/tags/tag169.xml><?xml version="1.0" encoding="utf-8"?>
<p:tagLst xmlns:p="http://schemas.openxmlformats.org/presentationml/2006/main">
  <p:tag name="KSO_WM_UNIT_ISCONTENTSTITLE" val="0"/>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custom20202686_7*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UNIT_PRESET_TEXT" val="Click here to add the text, the text is the extraction of your thought, please try to explain your point of view as succinctly as possible. Your text has been concise and well-written, but the information is inextricably inextricable and needs to be expressed in more words; but please refine the essence of your thought as much as possible, and express your views appropriately, often with twice the result with half the effort.&#10;Click here to add the text, the text is the extraction of your thought, please try to explain your point of view as succinctly as possible. Your text has been concise and well-written, but the information is inextricably inextricable and needs to be expressed in more words; but please refine the essence of your thought as much as possible, and express your views appropriately, often with twice the result with half the effort."/>
  <p:tag name="KSO_WM_UNIT_NOCLEAR" val="0"/>
  <p:tag name="KSO_WM_UNIT_VALUE" val="460"/>
  <p:tag name="KSO_WM_UNIT_HIGHLIGHT" val="0"/>
  <p:tag name="KSO_WM_UNIT_COMPATIBLE" val="0"/>
  <p:tag name="KSO_WM_UNIT_DIAGRAM_ISNUMVISUAL" val="0"/>
  <p:tag name="KSO_WM_UNIT_DIAGRAM_ISREFERUNIT" val="0"/>
  <p:tag name="KSO_WM_UNIT_TYPE" val="f"/>
  <p:tag name="KSO_WM_UNIT_INDEX" val="1"/>
  <p:tag name="KSO_WM_UNIT_ID" val="custom20202686_7*f*1"/>
  <p:tag name="KSO_WM_TEMPLATE_CATEGORY" val="custom"/>
  <p:tag name="KSO_WM_TEMPLATE_INDEX" val="20202686"/>
  <p:tag name="KSO_WM_UNIT_LAYERLEVEL" val="1"/>
  <p:tag name="KSO_WM_TAG_VERSION" val="1.0"/>
  <p:tag name="KSO_WM_BEAUTIFY_FLAG" val="#wm#"/>
</p:tagLst>
</file>

<file path=ppt/tags/tag171.xml><?xml version="1.0" encoding="utf-8"?>
<p:tagLst xmlns:p="http://schemas.openxmlformats.org/presentationml/2006/main">
  <p:tag name="KSO_WM_SLIDE_ID" val="custom20202686_7"/>
  <p:tag name="KSO_WM_TEMPLATE_SUBCATEGORY" val="0"/>
  <p:tag name="KSO_WM_SLIDE_TYPE" val="text"/>
  <p:tag name="KSO_WM_SLIDE_SUBTYPE" val="pureTxt"/>
  <p:tag name="KSO_WM_SLIDE_ITEM_CNT" val="0"/>
  <p:tag name="KSO_WM_SLIDE_INDEX" val="7"/>
  <p:tag name="KSO_WM_SLIDE_SIZE" val="758*343"/>
  <p:tag name="KSO_WM_SLIDE_POSITION" val="100*98"/>
  <p:tag name="KSO_WM_TAG_VERSION" val="1.0"/>
  <p:tag name="KSO_WM_BEAUTIFY_FLAG" val="#wm#"/>
  <p:tag name="KSO_WM_TEMPLATE_CATEGORY" val="custom"/>
  <p:tag name="KSO_WM_TEMPLATE_INDEX" val="20202686"/>
  <p:tag name="KSO_WM_SLIDE_LAYOUT" val="a_f"/>
  <p:tag name="KSO_WM_SLIDE_LAYOUT_CNT" val="1_1"/>
  <p:tag name="KSO_WM_TEMPLATE_MASTER_TYPE" val="1"/>
  <p:tag name="KSO_WM_TEMPLATE_COLOR_TYPE" val="1"/>
</p:tagLst>
</file>

<file path=ppt/tags/tag172.xml><?xml version="1.0" encoding="utf-8"?>
<p:tagLst xmlns:p="http://schemas.openxmlformats.org/presentationml/2006/main">
  <p:tag name="KSO_WM_UNIT_ISCONTENTS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86_8*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6_8*d*1"/>
  <p:tag name="KSO_WM_TEMPLATE_CATEGORY" val="custom"/>
  <p:tag name="KSO_WM_TEMPLATE_INDEX" val="20202686"/>
  <p:tag name="KSO_WM_UNIT_LAYERLEVEL" val="1"/>
  <p:tag name="KSO_WM_TAG_VERSION" val="1.0"/>
  <p:tag name="KSO_WM_BEAUTIFY_FLAG" val="#wm#"/>
  <p:tag name="KSO_WM_UNIT_VALUE" val="1412*1798"/>
  <p:tag name="KSO_WM_UNIT_TYPE" val="d"/>
  <p:tag name="KSO_WM_UNIT_INDEX" val="1"/>
  <p:tag name="KSO_WM_UNIT_SUPPORT_UNIT_TYPE" val="[&quot;all&quot;]"/>
</p:tagLst>
</file>

<file path=ppt/tags/tag174.xml><?xml version="1.0" encoding="utf-8"?>
<p:tagLst xmlns:p="http://schemas.openxmlformats.org/presentationml/2006/main">
  <p:tag name="KSO_WM_SLIDE_ID" val="custom20202686_8"/>
  <p:tag name="KSO_WM_TEMPLATE_SUBCATEGORY" val="0"/>
  <p:tag name="KSO_WM_SLIDE_TYPE" val="text"/>
  <p:tag name="KSO_WM_SLIDE_SUBTYPE" val="picTxt"/>
  <p:tag name="KSO_WM_SLIDE_ITEM_CNT" val="0"/>
  <p:tag name="KSO_WM_SLIDE_INDEX" val="8"/>
  <p:tag name="KSO_WM_SLIDE_SIZE" val="865*400"/>
  <p:tag name="KSO_WM_SLIDE_POSITION" val="45*60"/>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75.xml><?xml version="1.0" encoding="utf-8"?>
<p:tagLst xmlns:p="http://schemas.openxmlformats.org/presentationml/2006/main">
  <p:tag name="KSO_WM_UNIT_ISCONTENTS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686_9*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76.xml><?xml version="1.0" encoding="utf-8"?>
<p:tagLst xmlns:p="http://schemas.openxmlformats.org/presentationml/2006/main">
  <p:tag name="KSO_WM_UNIT_NOCLEAR" val="0"/>
  <p:tag name="KSO_WM_UNIT_VALUE" val="106"/>
  <p:tag name="KSO_WM_UNIT_HIGHLIGHT" val="0"/>
  <p:tag name="KSO_WM_UNIT_COMPATIBLE" val="0"/>
  <p:tag name="KSO_WM_UNIT_DIAGRAM_ISNUMVISUAL" val="0"/>
  <p:tag name="KSO_WM_UNIT_DIAGRAM_ISREFERUNIT" val="0"/>
  <p:tag name="KSO_WM_UNIT_TYPE" val="f"/>
  <p:tag name="KSO_WM_UNIT_INDEX" val="1"/>
  <p:tag name="KSO_WM_UNIT_ID" val="custom20202686_9*f*1"/>
  <p:tag name="KSO_WM_TEMPLATE_CATEGORY" val="custom"/>
  <p:tag name="KSO_WM_TEMPLATE_INDEX" val="20202686"/>
  <p:tag name="KSO_WM_UNIT_LAYERLEVEL" val="1"/>
  <p:tag name="KSO_WM_TAG_VERSION" val="1.0"/>
  <p:tag name="KSO_WM_BEAUTIFY_FLAG" val="#wm#"/>
  <p:tag name="KSO_WM_UNIT_PRESET_TEXT" val="Click here to add the text, the text is the extraction of your thought, please try to explain your point of view as succinctly as possible."/>
</p:tagLst>
</file>

<file path=ppt/tags/tag177.xml><?xml version="1.0" encoding="utf-8"?>
<p:tagLst xmlns:p="http://schemas.openxmlformats.org/presentationml/2006/main">
  <p:tag name="KSO_WM_SLIDE_ID" val="custom20202686_9"/>
  <p:tag name="KSO_WM_TEMPLATE_SUBCATEGORY" val="0"/>
  <p:tag name="KSO_WM_SLIDE_TYPE" val="text"/>
  <p:tag name="KSO_WM_SLIDE_SUBTYPE" val="picTxt"/>
  <p:tag name="KSO_WM_SLIDE_ITEM_CNT" val="0"/>
  <p:tag name="KSO_WM_SLIDE_INDEX" val="9"/>
  <p:tag name="KSO_WM_SLIDE_SIZE" val="864*430"/>
  <p:tag name="KSO_WM_SLIDE_POSITION" val="48*61"/>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78.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79.xml><?xml version="1.0" encoding="utf-8"?>
<p:tagLst xmlns:p="http://schemas.openxmlformats.org/presentationml/2006/main">
  <p:tag name="KSO_WM_SLIDE_ID" val="custom20202686_11"/>
  <p:tag name="KSO_WM_TEMPLATE_SUBCATEGORY" val="0"/>
  <p:tag name="KSO_WM_SLIDE_TYPE" val="text"/>
  <p:tag name="KSO_WM_SLIDE_SUBTYPE" val="picTxt"/>
  <p:tag name="KSO_WM_SLIDE_ITEM_CNT" val="0"/>
  <p:tag name="KSO_WM_SLIDE_INDEX" val="11"/>
  <p:tag name="KSO_WM_SLIDE_SIZE" val="869*422"/>
  <p:tag name="KSO_WM_SLIDE_POSITION" val="45*18"/>
  <p:tag name="KSO_WM_TAG_VERSION" val="1.0"/>
  <p:tag name="KSO_WM_BEAUTIFY_FLAG" val="#wm#"/>
  <p:tag name="KSO_WM_TEMPLATE_CATEGORY" val="custom"/>
  <p:tag name="KSO_WM_TEMPLATE_INDEX" val="20202686"/>
  <p:tag name="KSO_WM_SLIDE_LAYOUT" val="a_d_f"/>
  <p:tag name="KSO_WM_SLIDE_LAYOUT_CNT" val="1_2_2"/>
  <p:tag name="KSO_WM_TEMPLATE_MASTER_TYPE" val="1"/>
  <p:tag name="KSO_WM_TEMPLATE_COLOR_TYPE"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ISCONTENTS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686_10*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1.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82.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3.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4.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5.xml><?xml version="1.0" encoding="utf-8"?>
<p:tagLst xmlns:p="http://schemas.openxmlformats.org/presentationml/2006/main">
  <p:tag name="KSO_WM_SLIDE_ID" val="custom20202686_12"/>
  <p:tag name="KSO_WM_TEMPLATE_SUBCATEGORY" val="0"/>
  <p:tag name="KSO_WM_SLIDE_TYPE" val="text"/>
  <p:tag name="KSO_WM_SLIDE_SUBTYPE" val="pureTxt"/>
  <p:tag name="KSO_WM_SLIDE_ITEM_CNT" val="0"/>
  <p:tag name="KSO_WM_SLIDE_INDEX" val="12"/>
  <p:tag name="KSO_WM_SLIDE_SIZE" val="720*329"/>
  <p:tag name="KSO_WM_SLIDE_POSITION" val="119*105"/>
  <p:tag name="KSO_WM_TAG_VERSION" val="1.0"/>
  <p:tag name="KSO_WM_BEAUTIFY_FLAG" val="#wm#"/>
  <p:tag name="KSO_WM_TEMPLATE_CATEGORY" val="custom"/>
  <p:tag name="KSO_WM_TEMPLATE_INDEX" val="20202686"/>
  <p:tag name="KSO_WM_SLIDE_LAYOUT" val="a_f"/>
  <p:tag name="KSO_WM_SLIDE_LAYOUT_CNT" val="1_1"/>
  <p:tag name="KSO_WM_TEMPLATE_MASTER_TYPE" val="1"/>
  <p:tag name="KSO_WM_TEMPLATE_COLOR_TYPE" val="1"/>
</p:tagLst>
</file>

<file path=ppt/tags/tag186.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7.xml><?xml version="1.0" encoding="utf-8"?>
<p:tagLst xmlns:p="http://schemas.openxmlformats.org/presentationml/2006/main">
  <p:tag name="KSO_WM_SLIDE_ID" val="custom20202686_12"/>
  <p:tag name="KSO_WM_TEMPLATE_SUBCATEGORY" val="0"/>
  <p:tag name="KSO_WM_SLIDE_TYPE" val="text"/>
  <p:tag name="KSO_WM_SLIDE_SUBTYPE" val="pureTxt"/>
  <p:tag name="KSO_WM_SLIDE_ITEM_CNT" val="0"/>
  <p:tag name="KSO_WM_SLIDE_INDEX" val="12"/>
  <p:tag name="KSO_WM_SLIDE_SIZE" val="720*329"/>
  <p:tag name="KSO_WM_SLIDE_POSITION" val="119*105"/>
  <p:tag name="KSO_WM_TAG_VERSION" val="1.0"/>
  <p:tag name="KSO_WM_BEAUTIFY_FLAG" val="#wm#"/>
  <p:tag name="KSO_WM_TEMPLATE_CATEGORY" val="custom"/>
  <p:tag name="KSO_WM_TEMPLATE_INDEX" val="20202686"/>
  <p:tag name="KSO_WM_SLIDE_LAYOUT" val="a_f"/>
  <p:tag name="KSO_WM_SLIDE_LAYOUT_CNT" val="1_1"/>
  <p:tag name="KSO_WM_TEMPLATE_MASTER_TYPE" val="1"/>
  <p:tag name="KSO_WM_TEMPLATE_COLOR_TYPE" val="1"/>
</p:tagLst>
</file>

<file path=ppt/tags/tag188.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89.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91.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92.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93.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94.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95.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96.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97.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198.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199.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201.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202.xml><?xml version="1.0" encoding="utf-8"?>
<p:tagLst xmlns:p="http://schemas.openxmlformats.org/presentationml/2006/main">
  <p:tag name="KSO_WM_UNIT_ISCONTENTSTITLE" val="0"/>
  <p:tag name="KSO_WM_UNIT_NOCLEAR" val="0"/>
  <p:tag name="KSO_WM_UNIT_VALUE" val="42"/>
  <p:tag name="KSO_WM_UNIT_HIGHLIGHT" val="0"/>
  <p:tag name="KSO_WM_UNIT_COMPATIBLE" val="0"/>
  <p:tag name="KSO_WM_UNIT_DIAGRAM_ISNUMVISUAL" val="0"/>
  <p:tag name="KSO_WM_UNIT_DIAGRAM_ISREFERUNIT" val="0"/>
  <p:tag name="KSO_WM_UNIT_TYPE" val="a"/>
  <p:tag name="KSO_WM_UNIT_INDEX" val="1"/>
  <p:tag name="KSO_WM_UNIT_ID" val="custom20202686_11*a*1"/>
  <p:tag name="KSO_WM_TEMPLATE_CATEGORY" val="custom"/>
  <p:tag name="KSO_WM_TEMPLATE_INDEX" val="20202686"/>
  <p:tag name="KSO_WM_UNIT_LAYERLEVEL" val="1"/>
  <p:tag name="KSO_WM_TAG_VERSION" val="1.0"/>
  <p:tag name="KSO_WM_BEAUTIFY_FLAG" val="#wm#"/>
  <p:tag name="KSO_WM_UNIT_PRESET_TEXT" val="Click here to add to the title"/>
</p:tagLst>
</file>

<file path=ppt/tags/tag203.xml><?xml version="1.0" encoding="utf-8"?>
<p:tagLst xmlns:p="http://schemas.openxmlformats.org/presentationml/2006/main">
  <p:tag name="KSO_WM_SLIDE_ID" val="custom20202686_10"/>
  <p:tag name="KSO_WM_TEMPLATE_SUBCATEGORY" val="0"/>
  <p:tag name="KSO_WM_SLIDE_TYPE" val="text"/>
  <p:tag name="KSO_WM_SLIDE_SUBTYPE" val="picTxt"/>
  <p:tag name="KSO_WM_SLIDE_ITEM_CNT" val="0"/>
  <p:tag name="KSO_WM_SLIDE_INDEX" val="10"/>
  <p:tag name="KSO_WM_SLIDE_SIZE" val="866*434"/>
  <p:tag name="KSO_WM_SLIDE_POSITION" val="46*52"/>
  <p:tag name="KSO_WM_TAG_VERSION" val="1.0"/>
  <p:tag name="KSO_WM_BEAUTIFY_FLAG" val="#wm#"/>
  <p:tag name="KSO_WM_TEMPLATE_CATEGORY" val="custom"/>
  <p:tag name="KSO_WM_TEMPLATE_INDEX" val="20202686"/>
  <p:tag name="KSO_WM_SLIDE_LAYOUT" val="a_d_f"/>
  <p:tag name="KSO_WM_SLIDE_LAYOUT_CNT" val="1_1_1"/>
  <p:tag name="KSO_WM_TEMPLATE_MASTER_TYPE" val="1"/>
  <p:tag name="KSO_WM_TEMPLATE_COLOR_TYPE"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86_13*a*1"/>
  <p:tag name="KSO_WM_TEMPLATE_CATEGORY" val="custom"/>
  <p:tag name="KSO_WM_TEMPLATE_INDEX" val="20202686"/>
  <p:tag name="KSO_WM_UNIT_LAYERLEVEL" val="1"/>
  <p:tag name="KSO_WM_TAG_VERSION" val="1.0"/>
  <p:tag name="KSO_WM_BEAUTIFY_FLAG" val="#wm#"/>
  <p:tag name="KSO_WM_UNIT_ISCONTENTSTITLE" val="0"/>
  <p:tag name="KSO_WM_UNIT_NOCLEAR" val="1"/>
  <p:tag name="KSO_WM_UNIT_TYPE" val="a"/>
  <p:tag name="KSO_WM_UNIT_INDEX" val="1"/>
  <p:tag name="KSO_WM_UNIT_PRESET_TEXT" val="感谢聆听"/>
</p:tagLst>
</file>

<file path=ppt/tags/tag205.xml><?xml version="1.0" encoding="utf-8"?>
<p:tagLst xmlns:p="http://schemas.openxmlformats.org/presentationml/2006/main">
  <p:tag name="KSO_WM_SLIDE_ID" val="custom20202686_13"/>
  <p:tag name="KSO_WM_TEMPLATE_SUBCATEGORY" val="0"/>
  <p:tag name="KSO_WM_TEMPLATE_MASTER_TYPE" val="1"/>
  <p:tag name="KSO_WM_TEMPLATE_COLOR_TYPE" val="1"/>
  <p:tag name="KSO_WM_SLIDE_ITEM_CNT" val="0"/>
  <p:tag name="KSO_WM_SLIDE_INDEX" val="13"/>
  <p:tag name="KSO_WM_TAG_VERSION" val="1.0"/>
  <p:tag name="KSO_WM_BEAUTIFY_FLAG" val="#wm#"/>
  <p:tag name="KSO_WM_TEMPLATE_CATEGORY" val="custom"/>
  <p:tag name="KSO_WM_TEMPLATE_INDEX" val="20202686"/>
  <p:tag name="KSO_WM_SLIDE_TYPE" val="endPage"/>
  <p:tag name="KSO_WM_SLIDE_SUBTYPE" val="pureTxt"/>
  <p:tag name="KSO_WM_SLIDE_LAYOUT" val="a"/>
  <p:tag name="KSO_WM_SLIDE_LAYOUT_CNT"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SLIDE_BACKGROUND_TYPE" val="general"/>
  <p:tag name="KSO_WM_SLIDE_BK_DARK_LIGHT" val="2"/>
  <p:tag name="KSO_WM_UNIT_TYPE" val="i"/>
  <p:tag name="KSO_WM_UNIT_INDEX"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9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SLIDE_BACKGROUND_TYPE" val="frame"/>
  <p:tag name="KSO_WM_SLIDE_BK_DARK_LIGHT" val="2"/>
  <p:tag name="KSO_WM_UNIT_TYPE" val="i"/>
  <p:tag name="KSO_WM_UNIT_INDEX"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2"/>
  <p:tag name="KSO_WM_UNIT_TYPE" val="i"/>
  <p:tag name="KSO_WM_UNIT_INDEX" val="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SLIDE_BACKGROUND_TYPE" val="frame"/>
  <p:tag name="KSO_WM_SLIDE_BK_DARK_LIGHT" val="2"/>
  <p:tag name="KSO_WM_UNIT_TYPE" val="i"/>
  <p:tag name="KSO_WM_UNIT_INDEX" val="3"/>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heme/theme1.xml><?xml version="1.0" encoding="utf-8"?>
<a:theme xmlns:a="http://schemas.openxmlformats.org/drawingml/2006/main" name="Office Theme">
  <a:themeElements>
    <a:clrScheme name="自定义 99">
      <a:dk1>
        <a:sysClr val="windowText" lastClr="000000"/>
      </a:dk1>
      <a:lt1>
        <a:sysClr val="window" lastClr="FFFFFF"/>
      </a:lt1>
      <a:dk2>
        <a:srgbClr val="FBE5D6"/>
      </a:dk2>
      <a:lt2>
        <a:srgbClr val="FFFFFF"/>
      </a:lt2>
      <a:accent1>
        <a:srgbClr val="7FBE97"/>
      </a:accent1>
      <a:accent2>
        <a:srgbClr val="92C08F"/>
      </a:accent2>
      <a:accent3>
        <a:srgbClr val="A5C186"/>
      </a:accent3>
      <a:accent4>
        <a:srgbClr val="B8C37E"/>
      </a:accent4>
      <a:accent5>
        <a:srgbClr val="CBC475"/>
      </a:accent5>
      <a:accent6>
        <a:srgbClr val="DEC66D"/>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5145</Words>
  <Application>WPS Presentation</Application>
  <PresentationFormat>Widescreen</PresentationFormat>
  <Paragraphs>120</Paragraphs>
  <Slides>26</Slides>
  <Notes>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Arial</vt:lpstr>
      <vt:lpstr>SimSun</vt:lpstr>
      <vt:lpstr>Wingdings</vt:lpstr>
      <vt:lpstr>幼圆</vt:lpstr>
      <vt:lpstr>Times New Roman</vt:lpstr>
      <vt:lpstr>Segoe UI</vt:lpstr>
      <vt:lpstr>Microsoft YaHei</vt:lpstr>
      <vt:lpstr>Arial Unicode MS</vt:lpstr>
      <vt:lpstr>Calibri</vt:lpstr>
      <vt:lpstr>Office Theme</vt:lpstr>
      <vt:lpstr>BÁO CÁO THIẾT KẾ VÀ LẬP TRÌNH WEB</vt:lpstr>
      <vt:lpstr>PowerPoint 演示文稿</vt:lpstr>
      <vt:lpstr>PowerPoint 演示文稿</vt:lpstr>
      <vt:lpstr>PowerPoint 演示文稿</vt:lpstr>
      <vt:lpstr>PowerPoint 演示文稿</vt:lpstr>
      <vt:lpstr>Chương 1: Tổng quan về công nghệ thiết kế website</vt:lpstr>
      <vt:lpstr>PowerPoint 演示文稿</vt:lpstr>
      <vt:lpstr>PowerPoint 演示文稿</vt:lpstr>
      <vt:lpstr>PowerPoint 演示文稿</vt:lpstr>
      <vt:lpstr>PowerPoint 演示文稿</vt:lpstr>
      <vt:lpstr>Chương 2: Phân tích thiết kế hệ thống</vt:lpstr>
      <vt:lpstr>1. MÔ TẢ BÀI TOÁN, ĐƯA RA YÊU CẦU </vt:lpstr>
      <vt:lpstr>2. Phân tích hệ thống</vt:lpstr>
      <vt:lpstr>Danh sách các bảng cơ sở dữ liệu</vt:lpstr>
      <vt:lpstr>Mô hình DR</vt:lpstr>
      <vt:lpstr>PowerPoint 演示文稿</vt:lpstr>
      <vt:lpstr>PowerPoint 演示文稿</vt:lpstr>
      <vt:lpstr>Mô hình DR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cp:lastModifiedBy>
  <cp:revision>77</cp:revision>
  <dcterms:created xsi:type="dcterms:W3CDTF">2019-09-03T06:56:00Z</dcterms:created>
  <dcterms:modified xsi:type="dcterms:W3CDTF">2022-01-09T10:12:51Z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1033-11.2.0.10443</vt:lpwstr>
  </property>
  <property fmtid="{D5CDD505-2E9C-101B-9397-08002B2CF9AE}" pid="3" name="ICV">
    <vt:lpwstr>119389E823334E2EB6AC1060269FF405</vt:lpwstr>
  </property>
</Properties>
</file>

<file path=docProps/thumbnail.jpeg>
</file>